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4" r:id="rId2"/>
    <p:sldMasterId id="2147483700" r:id="rId3"/>
    <p:sldMasterId id="2147483713" r:id="rId4"/>
    <p:sldMasterId id="2147483726" r:id="rId5"/>
  </p:sldMasterIdLst>
  <p:notesMasterIdLst>
    <p:notesMasterId r:id="rId27"/>
  </p:notesMasterIdLst>
  <p:sldIdLst>
    <p:sldId id="300" r:id="rId6"/>
    <p:sldId id="258" r:id="rId7"/>
    <p:sldId id="263" r:id="rId8"/>
    <p:sldId id="264" r:id="rId9"/>
    <p:sldId id="265" r:id="rId10"/>
    <p:sldId id="268" r:id="rId11"/>
    <p:sldId id="269" r:id="rId12"/>
    <p:sldId id="270" r:id="rId13"/>
    <p:sldId id="273" r:id="rId14"/>
    <p:sldId id="275" r:id="rId15"/>
    <p:sldId id="276" r:id="rId16"/>
    <p:sldId id="277" r:id="rId17"/>
    <p:sldId id="283" r:id="rId18"/>
    <p:sldId id="284" r:id="rId19"/>
    <p:sldId id="286" r:id="rId20"/>
    <p:sldId id="289" r:id="rId21"/>
    <p:sldId id="290" r:id="rId22"/>
    <p:sldId id="292" r:id="rId23"/>
    <p:sldId id="293" r:id="rId24"/>
    <p:sldId id="294" r:id="rId25"/>
    <p:sldId id="295" r:id="rId26"/>
  </p:sldIdLst>
  <p:sldSz cx="12192000" cy="6858000"/>
  <p:notesSz cx="6797675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26" autoAdjust="0"/>
    <p:restoredTop sz="94971" autoAdjust="0"/>
  </p:normalViewPr>
  <p:slideViewPr>
    <p:cSldViewPr snapToGrid="0">
      <p:cViewPr varScale="1">
        <p:scale>
          <a:sx n="92" d="100"/>
          <a:sy n="92" d="100"/>
        </p:scale>
        <p:origin x="888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1376474911734984E-2"/>
          <c:y val="3.0449920773913768E-2"/>
          <c:w val="0.822426962752973"/>
          <c:h val="0.94738158772515002"/>
        </c:manualLayout>
      </c:layout>
      <c:lineChart>
        <c:grouping val="standard"/>
        <c:varyColors val="0"/>
        <c:ser>
          <c:idx val="0"/>
          <c:order val="0"/>
          <c:spPr>
            <a:ln w="18660">
              <a:solidFill>
                <a:srgbClr val="92D050"/>
              </a:solidFill>
              <a:round/>
            </a:ln>
          </c:spPr>
          <c:marker>
            <c:symbol val="circle"/>
            <c:size val="6"/>
            <c:spPr>
              <a:solidFill>
                <a:srgbClr val="92D050"/>
              </a:solidFill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7-29EF-4688-AAB0-B61F3A7DBC4D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9-29EF-4688-AAB0-B61F3A7DBC4D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B-29EF-4688-AAB0-B61F3A7DBC4D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D-29EF-4688-AAB0-B61F3A7DBC4D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F-29EF-4688-AAB0-B61F3A7DBC4D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11-29EF-4688-AAB0-B61F3A7DBC4D}"/>
              </c:ext>
            </c:extLst>
          </c:dPt>
          <c:dLbls>
            <c:dLbl>
              <c:idx val="0"/>
              <c:layout>
                <c:manualLayout>
                  <c:x val="-9.2552294555871606E-2"/>
                  <c:y val="-0.155398769368182"/>
                </c:manualLayout>
              </c:layout>
              <c:tx>
                <c:rich>
                  <a:bodyPr/>
                  <a:lstStyle/>
                  <a:p>
                    <a:r>
                      <a:rPr lang="en-US" sz="1076" b="0" strike="noStrike" spc="-1">
                        <a:solidFill>
                          <a:srgbClr val="000000"/>
                        </a:solidFill>
                        <a:latin typeface="Arial"/>
                        <a:ea typeface="DejaVu Sans"/>
                      </a:rPr>
                      <a:t>2º Q/2023 43,38%</a:t>
                    </a:r>
                  </a:p>
                </c:rich>
              </c:tx>
              <c:numFmt formatCode="General" sourceLinked="0"/>
              <c:spPr/>
              <c:dLblPos val="r"/>
              <c:showLegendKey val="1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29EF-4688-AAB0-B61F3A7DBC4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076" b="0" strike="noStrike" spc="-1">
                        <a:solidFill>
                          <a:srgbClr val="000000"/>
                        </a:solidFill>
                        <a:latin typeface="Arial"/>
                        <a:ea typeface="DejaVu Sans"/>
                      </a:rPr>
                      <a:t>45,86%</a:t>
                    </a:r>
                  </a:p>
                </c:rich>
              </c:tx>
              <c:numFmt formatCode="General" sourceLinked="0"/>
              <c:spPr/>
              <c:dLblPos val="t"/>
              <c:showLegendKey val="1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29EF-4688-AAB0-B61F3A7DBC4D}"/>
                </c:ext>
              </c:extLst>
            </c:dLbl>
            <c:dLbl>
              <c:idx val="2"/>
              <c:layout>
                <c:manualLayout>
                  <c:x val="-5.16125606021361E-2"/>
                  <c:y val="0.10179420040897499"/>
                </c:manualLayout>
              </c:layout>
              <c:tx>
                <c:rich>
                  <a:bodyPr/>
                  <a:lstStyle/>
                  <a:p>
                    <a:r>
                      <a:rPr lang="en-US" sz="1076" b="0" strike="noStrike" spc="-1">
                        <a:solidFill>
                          <a:srgbClr val="000000"/>
                        </a:solidFill>
                        <a:latin typeface="Arial"/>
                        <a:ea typeface="DejaVu Sans"/>
                      </a:rPr>
                      <a:t>3º Q/2022</a:t>
                    </a:r>
                  </a:p>
                  <a:p>
                    <a:r>
                      <a:rPr lang="en-US" sz="1076" b="0" strike="noStrike" spc="-1">
                        <a:solidFill>
                          <a:srgbClr val="000000"/>
                        </a:solidFill>
                        <a:latin typeface="Arial"/>
                        <a:ea typeface="DejaVu Sans"/>
                      </a:rPr>
                      <a:t>52,25%</a:t>
                    </a:r>
                  </a:p>
                </c:rich>
              </c:tx>
              <c:numFmt formatCode="General" sourceLinked="0"/>
              <c:spPr/>
              <c:dLblPos val="r"/>
              <c:showLegendKey val="1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29EF-4688-AAB0-B61F3A7DBC4D}"/>
                </c:ext>
              </c:extLst>
            </c:dLbl>
            <c:dLbl>
              <c:idx val="3"/>
              <c:layout>
                <c:manualLayout>
                  <c:x val="-8.5922768655965487E-2"/>
                  <c:y val="-0.20857518138603953"/>
                </c:manualLayout>
              </c:layout>
              <c:tx>
                <c:rich>
                  <a:bodyPr/>
                  <a:lstStyle/>
                  <a:p>
                    <a:r>
                      <a:rPr lang="en-US" sz="978" b="0" strike="noStrike" spc="-1">
                        <a:solidFill>
                          <a:srgbClr val="000000"/>
                        </a:solidFill>
                        <a:latin typeface="Arial"/>
                        <a:ea typeface="DejaVu Sans"/>
                      </a:rPr>
                      <a:t> []; []%</a:t>
                    </a:r>
                  </a:p>
                </c:rich>
              </c:tx>
              <c:numFmt formatCode="General" sourceLinked="0"/>
              <c:spPr/>
              <c:dLblPos val="r"/>
              <c:showLegendKey val="1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29EF-4688-AAB0-B61F3A7DBC4D}"/>
                </c:ext>
              </c:extLst>
            </c:dLbl>
            <c:dLbl>
              <c:idx val="4"/>
              <c:layout>
                <c:manualLayout>
                  <c:x val="-7.8881629652362006E-2"/>
                  <c:y val="-0.16738647324195799"/>
                </c:manualLayout>
              </c:layout>
              <c:tx>
                <c:rich>
                  <a:bodyPr/>
                  <a:lstStyle/>
                  <a:p>
                    <a:r>
                      <a:rPr lang="en-US" sz="1076" b="0" strike="noStrike" spc="-1">
                        <a:solidFill>
                          <a:srgbClr val="000000"/>
                        </a:solidFill>
                        <a:latin typeface="Arial"/>
                        <a:ea typeface="DejaVu Sans"/>
                      </a:rPr>
                      <a:t> []; 53,56%</a:t>
                    </a:r>
                  </a:p>
                </c:rich>
              </c:tx>
              <c:numFmt formatCode="General" sourceLinked="0"/>
              <c:spPr/>
              <c:dLblPos val="r"/>
              <c:showLegendKey val="1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29EF-4688-AAB0-B61F3A7DBC4D}"/>
                </c:ext>
              </c:extLst>
            </c:dLbl>
            <c:dLbl>
              <c:idx val="5"/>
              <c:layout>
                <c:manualLayout>
                  <c:x val="-0.108867585714665"/>
                  <c:y val="0.100167194331792"/>
                </c:manualLayout>
              </c:layout>
              <c:tx>
                <c:rich>
                  <a:bodyPr/>
                  <a:lstStyle/>
                  <a:p>
                    <a:r>
                      <a:rPr lang="en-US" sz="1076" b="0" strike="noStrike" spc="-1">
                        <a:solidFill>
                          <a:srgbClr val="000000"/>
                        </a:solidFill>
                        <a:latin typeface="Arial"/>
                        <a:ea typeface="DejaVu Sans"/>
                      </a:rPr>
                      <a:t> []; []%</a:t>
                    </a:r>
                  </a:p>
                </c:rich>
              </c:tx>
              <c:numFmt formatCode="General" sourceLinked="0"/>
              <c:spPr/>
              <c:dLblPos val="r"/>
              <c:showLegendKey val="1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29EF-4688-AAB0-B61F3A7DBC4D}"/>
                </c:ext>
              </c:extLst>
            </c:dLbl>
            <c:dLbl>
              <c:idx val="7"/>
              <c:layout>
                <c:manualLayout>
                  <c:x val="-5.1126992251928266E-2"/>
                  <c:y val="4.3174278857291061E-2"/>
                </c:manualLayout>
              </c:layout>
              <c:dLblPos val="r"/>
              <c:showLegendKey val="1"/>
              <c:showVal val="1"/>
              <c:showCatName val="1"/>
              <c:showSerName val="1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9EF-4688-AAB0-B61F3A7DBC4D}"/>
                </c:ext>
              </c:extLst>
            </c:dLbl>
            <c:dLbl>
              <c:idx val="8"/>
              <c:dLblPos val="t"/>
              <c:showLegendKey val="1"/>
              <c:showVal val="1"/>
              <c:showCatName val="1"/>
              <c:showSerName val="1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>
                    <c:manualLayout>
                      <c:w val="8.4606940056059871E-2"/>
                      <c:h val="0.2683593170007423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87F2-4D56-9426-4232E14ED23B}"/>
                </c:ext>
              </c:extLst>
            </c:dLbl>
            <c:numFmt formatCode="General" sourceLinked="0"/>
            <c:spPr>
              <a:noFill/>
              <a:ln w="24841">
                <a:noFill/>
              </a:ln>
            </c:spPr>
            <c:txPr>
              <a:bodyPr wrap="square"/>
              <a:lstStyle/>
              <a:p>
                <a:pPr>
                  <a:defRPr sz="1076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pt-BR"/>
              </a:p>
            </c:txPr>
            <c:dLblPos val="t"/>
            <c:showLegendKey val="1"/>
            <c:showVal val="1"/>
            <c:showCatName val="1"/>
            <c:showSerName val="1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Dir val="y"/>
            <c:errBarType val="both"/>
            <c:errValType val="stdErr"/>
            <c:noEndCap val="0"/>
            <c:spPr>
              <a:ln w="6338">
                <a:solidFill>
                  <a:srgbClr val="000000"/>
                </a:solidFill>
                <a:round/>
              </a:ln>
            </c:spPr>
          </c:errBars>
          <c:cat>
            <c:strRef>
              <c:f>Planilha1!$A$2:$A$13</c:f>
              <c:strCache>
                <c:ptCount val="9"/>
                <c:pt idx="0">
                  <c:v>1º Q/2023</c:v>
                </c:pt>
                <c:pt idx="1">
                  <c:v>2º Q/2023</c:v>
                </c:pt>
                <c:pt idx="2">
                  <c:v>3º Q/2023</c:v>
                </c:pt>
                <c:pt idx="3">
                  <c:v>1º Q/2024</c:v>
                </c:pt>
                <c:pt idx="4">
                  <c:v>2º Q/2024</c:v>
                </c:pt>
                <c:pt idx="5">
                  <c:v>3º Q/2024</c:v>
                </c:pt>
                <c:pt idx="6">
                  <c:v>4º Q/2024</c:v>
                </c:pt>
                <c:pt idx="7">
                  <c:v>1º Q/2025</c:v>
                </c:pt>
                <c:pt idx="8">
                  <c:v>2º Q/2025</c:v>
                </c:pt>
              </c:strCache>
            </c:strRef>
          </c:cat>
          <c:val>
            <c:numRef>
              <c:f>Planilha1!$B$2:$B$13</c:f>
              <c:numCache>
                <c:formatCode>General</c:formatCode>
                <c:ptCount val="9"/>
                <c:pt idx="0">
                  <c:v>53.85</c:v>
                </c:pt>
                <c:pt idx="1">
                  <c:v>55.11</c:v>
                </c:pt>
                <c:pt idx="2">
                  <c:v>51.77</c:v>
                </c:pt>
                <c:pt idx="3">
                  <c:v>51.08</c:v>
                </c:pt>
                <c:pt idx="4">
                  <c:v>50.43</c:v>
                </c:pt>
                <c:pt idx="5">
                  <c:v>50.64</c:v>
                </c:pt>
                <c:pt idx="6">
                  <c:v>50.85</c:v>
                </c:pt>
                <c:pt idx="7">
                  <c:v>49.54</c:v>
                </c:pt>
                <c:pt idx="8">
                  <c:v>50.35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3-29EF-4688-AAB0-B61F3A7DBC4D}"/>
            </c:ext>
          </c:extLst>
        </c:ser>
        <c:ser>
          <c:idx val="1"/>
          <c:order val="1"/>
          <c:spPr>
            <a:ln w="18660">
              <a:solidFill>
                <a:srgbClr val="0099D4"/>
              </a:solidFill>
              <a:round/>
            </a:ln>
          </c:spPr>
          <c:marker>
            <c:symbol val="circle"/>
            <c:size val="6"/>
            <c:spPr>
              <a:solidFill>
                <a:srgbClr val="0099D4"/>
              </a:solidFill>
            </c:spPr>
          </c:marker>
          <c:errBars>
            <c:errDir val="y"/>
            <c:errBarType val="both"/>
            <c:errValType val="stdErr"/>
            <c:noEndCap val="0"/>
            <c:spPr>
              <a:ln w="6338">
                <a:solidFill>
                  <a:srgbClr val="000000"/>
                </a:solidFill>
                <a:round/>
              </a:ln>
            </c:spPr>
          </c:errBars>
          <c:cat>
            <c:strRef>
              <c:f>Planilha1!$A$2:$A$13</c:f>
              <c:strCache>
                <c:ptCount val="9"/>
                <c:pt idx="0">
                  <c:v>1º Q/2023</c:v>
                </c:pt>
                <c:pt idx="1">
                  <c:v>2º Q/2023</c:v>
                </c:pt>
                <c:pt idx="2">
                  <c:v>3º Q/2023</c:v>
                </c:pt>
                <c:pt idx="3">
                  <c:v>1º Q/2024</c:v>
                </c:pt>
                <c:pt idx="4">
                  <c:v>2º Q/2024</c:v>
                </c:pt>
                <c:pt idx="5">
                  <c:v>3º Q/2024</c:v>
                </c:pt>
                <c:pt idx="6">
                  <c:v>4º Q/2024</c:v>
                </c:pt>
                <c:pt idx="7">
                  <c:v>1º Q/2025</c:v>
                </c:pt>
                <c:pt idx="8">
                  <c:v>2º Q/2025</c:v>
                </c:pt>
              </c:strCache>
            </c:strRef>
          </c:cat>
          <c:val>
            <c:numRef>
              <c:f>Planilha1!$C$2:$C$13</c:f>
              <c:numCache>
                <c:formatCode>General</c:formatCode>
                <c:ptCount val="9"/>
                <c:pt idx="0">
                  <c:v>51.3</c:v>
                </c:pt>
                <c:pt idx="1">
                  <c:v>51.3</c:v>
                </c:pt>
                <c:pt idx="2">
                  <c:v>51.3</c:v>
                </c:pt>
                <c:pt idx="3">
                  <c:v>51.3</c:v>
                </c:pt>
                <c:pt idx="4">
                  <c:v>51.3</c:v>
                </c:pt>
                <c:pt idx="5">
                  <c:v>51.3</c:v>
                </c:pt>
                <c:pt idx="6">
                  <c:v>51.3</c:v>
                </c:pt>
                <c:pt idx="7">
                  <c:v>51.3</c:v>
                </c:pt>
                <c:pt idx="8">
                  <c:v>51.3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6-29EF-4688-AAB0-B61F3A7DBC4D}"/>
            </c:ext>
          </c:extLst>
        </c:ser>
        <c:ser>
          <c:idx val="2"/>
          <c:order val="2"/>
          <c:cat>
            <c:strRef>
              <c:f>Planilha1!$A$2:$A$13</c:f>
              <c:strCache>
                <c:ptCount val="9"/>
                <c:pt idx="0">
                  <c:v>1º Q/2023</c:v>
                </c:pt>
                <c:pt idx="1">
                  <c:v>2º Q/2023</c:v>
                </c:pt>
                <c:pt idx="2">
                  <c:v>3º Q/2023</c:v>
                </c:pt>
                <c:pt idx="3">
                  <c:v>1º Q/2024</c:v>
                </c:pt>
                <c:pt idx="4">
                  <c:v>2º Q/2024</c:v>
                </c:pt>
                <c:pt idx="5">
                  <c:v>3º Q/2024</c:v>
                </c:pt>
                <c:pt idx="6">
                  <c:v>4º Q/2024</c:v>
                </c:pt>
                <c:pt idx="7">
                  <c:v>1º Q/2025</c:v>
                </c:pt>
                <c:pt idx="8">
                  <c:v>2º Q/2025</c:v>
                </c:pt>
              </c:strCache>
            </c:strRef>
          </c:cat>
          <c:val>
            <c:numRef>
              <c:f>Planilha1!$D$2:$D$13</c:f>
              <c:numCache>
                <c:formatCode>General</c:formatCode>
                <c:ptCount val="9"/>
                <c:pt idx="0">
                  <c:v>54</c:v>
                </c:pt>
                <c:pt idx="1">
                  <c:v>54</c:v>
                </c:pt>
                <c:pt idx="2">
                  <c:v>54</c:v>
                </c:pt>
                <c:pt idx="3">
                  <c:v>54</c:v>
                </c:pt>
                <c:pt idx="4">
                  <c:v>54</c:v>
                </c:pt>
                <c:pt idx="5">
                  <c:v>54</c:v>
                </c:pt>
                <c:pt idx="6">
                  <c:v>54</c:v>
                </c:pt>
                <c:pt idx="7">
                  <c:v>54</c:v>
                </c:pt>
                <c:pt idx="8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7-29EF-4688-AAB0-B61F3A7DB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391128"/>
        <c:axId val="1"/>
      </c:lineChart>
      <c:catAx>
        <c:axId val="103391128"/>
        <c:scaling>
          <c:orientation val="minMax"/>
        </c:scaling>
        <c:delete val="0"/>
        <c:axPos val="b"/>
        <c:numFmt formatCode="General" sourceLinked="0"/>
        <c:majorTickMark val="out"/>
        <c:minorTickMark val="cross"/>
        <c:tickLblPos val="nextTo"/>
        <c:spPr>
          <a:ln w="6338">
            <a:solidFill>
              <a:srgbClr val="878787"/>
            </a:solidFill>
            <a:round/>
          </a:ln>
        </c:spPr>
        <c:txPr>
          <a:bodyPr/>
          <a:lstStyle/>
          <a:p>
            <a:pPr>
              <a:defRPr sz="978" b="0" strike="noStrike" spc="-1" baseline="0">
                <a:solidFill>
                  <a:srgbClr val="000000"/>
                </a:solidFill>
                <a:latin typeface="Arial"/>
                <a:ea typeface="DejaVu Sans"/>
              </a:defRPr>
            </a:pPr>
            <a:endParaRPr lang="pt-B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in val="25"/>
        </c:scaling>
        <c:delete val="0"/>
        <c:axPos val="l"/>
        <c:numFmt formatCode="General" sourceLinked="0"/>
        <c:majorTickMark val="out"/>
        <c:minorTickMark val="cross"/>
        <c:tickLblPos val="nextTo"/>
        <c:spPr>
          <a:ln w="6338">
            <a:solidFill>
              <a:srgbClr val="878787"/>
            </a:solidFill>
            <a:round/>
          </a:ln>
        </c:spPr>
        <c:txPr>
          <a:bodyPr/>
          <a:lstStyle/>
          <a:p>
            <a:pPr>
              <a:defRPr sz="1760" b="0" strike="noStrike" spc="-1">
                <a:solidFill>
                  <a:srgbClr val="000000"/>
                </a:solidFill>
                <a:latin typeface="Arial"/>
                <a:ea typeface="DejaVu Sans"/>
              </a:defRPr>
            </a:pPr>
            <a:endParaRPr lang="pt-BR"/>
          </a:p>
        </c:txPr>
        <c:crossAx val="103391128"/>
        <c:crosses val="autoZero"/>
        <c:crossBetween val="between"/>
        <c:majorUnit val="10"/>
      </c:valAx>
      <c:spPr>
        <a:noFill/>
        <a:ln w="24841">
          <a:noFill/>
        </a:ln>
      </c:spPr>
    </c:plotArea>
    <c:plotVisOnly val="1"/>
    <c:dispBlanksAs val="zero"/>
    <c:showDLblsOverMax val="1"/>
  </c:chart>
  <c:spPr>
    <a:noFill/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>
            <a:extLst>
              <a:ext uri="{FF2B5EF4-FFF2-40B4-BE49-F238E27FC236}">
                <a16:creationId xmlns:a16="http://schemas.microsoft.com/office/drawing/2014/main" id="{95FAF37B-4FFA-FD7E-023A-21895B9292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lvl="0"/>
            <a:r>
              <a:rPr lang="pt-PT" noProof="0"/>
              <a:t>                         </a:t>
            </a:r>
          </a:p>
        </p:txBody>
      </p:sp>
      <p:sp>
        <p:nvSpPr>
          <p:cNvPr id="307" name="PlaceHolder 2">
            <a:extLst>
              <a:ext uri="{FF2B5EF4-FFF2-40B4-BE49-F238E27FC236}">
                <a16:creationId xmlns:a16="http://schemas.microsoft.com/office/drawing/2014/main" id="{DAC7DC63-7E2C-8D31-4488-49AA69EF516F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lvl="0"/>
            <a:r>
              <a:rPr lang="pt-BR" noProof="0"/>
              <a:t>Clique para editar o formato de notas</a:t>
            </a:r>
          </a:p>
        </p:txBody>
      </p:sp>
      <p:sp>
        <p:nvSpPr>
          <p:cNvPr id="308" name="PlaceHolder 3">
            <a:extLst>
              <a:ext uri="{FF2B5EF4-FFF2-40B4-BE49-F238E27FC236}">
                <a16:creationId xmlns:a16="http://schemas.microsoft.com/office/drawing/2014/main" id="{F9923E36-5EA5-C365-1080-6FF5A600F10D}"/>
              </a:ext>
            </a:extLst>
          </p:cNvPr>
          <p:cNvSpPr>
            <a:spLocks noGrp="1"/>
          </p:cNvSpPr>
          <p:nvPr>
            <p:ph type="hdr"/>
          </p:nvPr>
        </p:nvSpPr>
        <p:spPr>
          <a:xfrm>
            <a:off x="0" y="0"/>
            <a:ext cx="3281363" cy="53498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spc="-1">
                <a:solidFill>
                  <a:srgbClr val="000000"/>
                </a:solidFill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pt-BR"/>
              <a:t>&lt;cabeçalho&gt;</a:t>
            </a:r>
          </a:p>
        </p:txBody>
      </p:sp>
      <p:sp>
        <p:nvSpPr>
          <p:cNvPr id="309" name="PlaceHolder 4">
            <a:extLst>
              <a:ext uri="{FF2B5EF4-FFF2-40B4-BE49-F238E27FC236}">
                <a16:creationId xmlns:a16="http://schemas.microsoft.com/office/drawing/2014/main" id="{4C7B9ECA-DC28-3528-1468-A08CF9228967}"/>
              </a:ext>
            </a:extLst>
          </p:cNvPr>
          <p:cNvSpPr>
            <a:spLocks noGrp="1"/>
          </p:cNvSpPr>
          <p:nvPr>
            <p:ph type="dt" idx="4"/>
          </p:nvPr>
        </p:nvSpPr>
        <p:spPr>
          <a:xfrm>
            <a:off x="4278313" y="0"/>
            <a:ext cx="3281362" cy="53498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eaLnBrk="1" fontAlgn="auto" hangingPunct="1">
              <a:spcBef>
                <a:spcPts val="0"/>
              </a:spcBef>
              <a:spcAft>
                <a:spcPts val="0"/>
              </a:spcAft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t>&lt;data/hora&gt;</a:t>
            </a:r>
          </a:p>
        </p:txBody>
      </p:sp>
      <p:sp>
        <p:nvSpPr>
          <p:cNvPr id="310" name="PlaceHolder 5">
            <a:extLst>
              <a:ext uri="{FF2B5EF4-FFF2-40B4-BE49-F238E27FC236}">
                <a16:creationId xmlns:a16="http://schemas.microsoft.com/office/drawing/2014/main" id="{3FDA8AB0-B478-287F-C97A-31B3990B76E6}"/>
              </a:ext>
            </a:extLst>
          </p:cNvPr>
          <p:cNvSpPr>
            <a:spLocks noGrp="1"/>
          </p:cNvSpPr>
          <p:nvPr>
            <p:ph type="ftr" idx="5"/>
          </p:nvPr>
        </p:nvSpPr>
        <p:spPr>
          <a:xfrm>
            <a:off x="0" y="10156825"/>
            <a:ext cx="3281363" cy="53498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t>&lt;rodapé&gt;</a:t>
            </a:r>
          </a:p>
        </p:txBody>
      </p:sp>
      <p:sp>
        <p:nvSpPr>
          <p:cNvPr id="311" name="PlaceHolder 6">
            <a:extLst>
              <a:ext uri="{FF2B5EF4-FFF2-40B4-BE49-F238E27FC236}">
                <a16:creationId xmlns:a16="http://schemas.microsoft.com/office/drawing/2014/main" id="{4178EDA0-F8D0-8E03-63C4-CE22116CB093}"/>
              </a:ext>
            </a:extLst>
          </p:cNvPr>
          <p:cNvSpPr>
            <a:spLocks noGrp="1"/>
          </p:cNvSpPr>
          <p:nvPr>
            <p:ph type="sldNum" idx="6"/>
          </p:nvPr>
        </p:nvSpPr>
        <p:spPr>
          <a:xfrm>
            <a:off x="4278313" y="10156825"/>
            <a:ext cx="3281362" cy="534988"/>
          </a:xfrm>
          <a:prstGeom prst="rect">
            <a:avLst/>
          </a:prstGeom>
          <a:noFill/>
          <a:ln w="0">
            <a:noFill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1AF231-0E68-4DF8-B984-343820C425E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2159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Imagem de Slide 1">
            <a:extLst>
              <a:ext uri="{FF2B5EF4-FFF2-40B4-BE49-F238E27FC236}">
                <a16:creationId xmlns:a16="http://schemas.microsoft.com/office/drawing/2014/main" id="{DDC6FC7E-C509-2002-3E07-756A6FF77D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483" name="Espaço Reservado para Anotações 2">
            <a:extLst>
              <a:ext uri="{FF2B5EF4-FFF2-40B4-BE49-F238E27FC236}">
                <a16:creationId xmlns:a16="http://schemas.microsoft.com/office/drawing/2014/main" id="{95E444E3-EFA0-7588-9BD0-91D9359B4A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marL="0"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20484" name="Espaço Reservado para Número de Slide 3">
            <a:extLst>
              <a:ext uri="{FF2B5EF4-FFF2-40B4-BE49-F238E27FC236}">
                <a16:creationId xmlns:a16="http://schemas.microsoft.com/office/drawing/2014/main" id="{156C1FA0-B3CE-CE5E-5727-148FE4FF18AA}"/>
              </a:ext>
            </a:extLst>
          </p:cNvPr>
          <p:cNvSpPr>
            <a:spLocks noGrp="1"/>
          </p:cNvSpPr>
          <p:nvPr>
            <p:ph type="sldNum" sz="quarter" idx="6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C4D2002-82A5-4BBE-A26B-F399DDCCADCD}" type="slidenum">
              <a:rPr lang="pt-BR" altLang="pt-BR" sz="1400" smtClean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pt-BR" altLang="pt-BR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PlaceHolder 1">
            <a:extLst>
              <a:ext uri="{FF2B5EF4-FFF2-40B4-BE49-F238E27FC236}">
                <a16:creationId xmlns:a16="http://schemas.microsoft.com/office/drawing/2014/main" id="{151AF1CF-7939-2AE0-96FB-EDEB369ED9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46063" y="825500"/>
            <a:ext cx="7237412" cy="40703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32" name="PlaceHolder 2">
            <a:extLst>
              <a:ext uri="{FF2B5EF4-FFF2-40B4-BE49-F238E27FC236}">
                <a16:creationId xmlns:a16="http://schemas.microsoft.com/office/drawing/2014/main" id="{2328DEDB-BDAA-EB88-6358-80CCB6B17A87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73113" y="5157788"/>
            <a:ext cx="6183312" cy="4884737"/>
          </a:xfrm>
          <a:ln/>
        </p:spPr>
        <p:txBody>
          <a:bodyPr/>
          <a:lstStyle/>
          <a:p>
            <a:pPr marL="216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800" spc="-1">
              <a:solidFill>
                <a:srgbClr val="000000"/>
              </a:solidFill>
            </a:endParaRPr>
          </a:p>
        </p:txBody>
      </p:sp>
      <p:sp>
        <p:nvSpPr>
          <p:cNvPr id="25604" name="PlaceHolder 3">
            <a:extLst>
              <a:ext uri="{FF2B5EF4-FFF2-40B4-BE49-F238E27FC236}">
                <a16:creationId xmlns:a16="http://schemas.microsoft.com/office/drawing/2014/main" id="{81BB2CCD-A84F-47FE-AADA-8F1FE0B98DCC}"/>
              </a:ext>
            </a:extLst>
          </p:cNvPr>
          <p:cNvSpPr>
            <a:spLocks noGrp="1"/>
          </p:cNvSpPr>
          <p:nvPr>
            <p:ph type="sldNum" sz="quarter" idx="6"/>
          </p:nvPr>
        </p:nvSpPr>
        <p:spPr bwMode="auto">
          <a:xfrm>
            <a:off x="4375150" y="10315575"/>
            <a:ext cx="3354388" cy="5429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EAD4B55-459B-486C-8D21-FCCCD85E1FDF}" type="slidenum">
              <a:rPr lang="pt-BR" altLang="pt-BR" sz="1400" smtClean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5</a:t>
            </a:fld>
            <a:endParaRPr lang="pt-BR" altLang="pt-BR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ço Reservado para Imagem de Slide 1">
            <a:extLst>
              <a:ext uri="{FF2B5EF4-FFF2-40B4-BE49-F238E27FC236}">
                <a16:creationId xmlns:a16="http://schemas.microsoft.com/office/drawing/2014/main" id="{57974ED0-BB92-1FF2-9510-3B231FEA31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8675" name="Espaço Reservado para Anotações 2">
            <a:extLst>
              <a:ext uri="{FF2B5EF4-FFF2-40B4-BE49-F238E27FC236}">
                <a16:creationId xmlns:a16="http://schemas.microsoft.com/office/drawing/2014/main" id="{FCF12BA5-88EB-68C0-8B12-E6FC0A8F64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28676" name="Espaço Reservado para Número de Slide 3">
            <a:extLst>
              <a:ext uri="{FF2B5EF4-FFF2-40B4-BE49-F238E27FC236}">
                <a16:creationId xmlns:a16="http://schemas.microsoft.com/office/drawing/2014/main" id="{310D9782-B6D1-E00D-FE2D-B039F54DF141}"/>
              </a:ext>
            </a:extLst>
          </p:cNvPr>
          <p:cNvSpPr>
            <a:spLocks noGrp="1"/>
          </p:cNvSpPr>
          <p:nvPr>
            <p:ph type="sldNum" sz="quarter" idx="6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4DF89EA-DE74-4A47-BB9A-D2FF111F5393}" type="slidenum">
              <a:rPr lang="pt-BR" altLang="pt-BR" sz="1400" smtClean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7</a:t>
            </a:fld>
            <a:endParaRPr lang="pt-BR" altLang="pt-BR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PlaceHolder 1">
            <a:extLst>
              <a:ext uri="{FF2B5EF4-FFF2-40B4-BE49-F238E27FC236}">
                <a16:creationId xmlns:a16="http://schemas.microsoft.com/office/drawing/2014/main" id="{7BF55316-081D-3EA2-A7EF-61077405D2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46063" y="825500"/>
            <a:ext cx="7237412" cy="40703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38" name="PlaceHolder 2">
            <a:extLst>
              <a:ext uri="{FF2B5EF4-FFF2-40B4-BE49-F238E27FC236}">
                <a16:creationId xmlns:a16="http://schemas.microsoft.com/office/drawing/2014/main" id="{C331CD32-5C62-ADFE-649B-7C4D402C2FCD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73113" y="5157788"/>
            <a:ext cx="6183312" cy="4884737"/>
          </a:xfrm>
          <a:ln/>
        </p:spPr>
        <p:txBody>
          <a:bodyPr/>
          <a:lstStyle/>
          <a:p>
            <a:pPr marL="216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800" spc="-1">
                <a:solidFill>
                  <a:srgbClr val="212529"/>
                </a:solidFill>
                <a:latin typeface="WorkSansRegular"/>
              </a:rPr>
              <a:t>186.804.109,02</a:t>
            </a:r>
            <a:r>
              <a:rPr lang="pt-BR" sz="2000" spc="-1">
                <a:solidFill>
                  <a:srgbClr val="000000"/>
                </a:solidFill>
                <a:latin typeface="WorkSansRegular"/>
              </a:rPr>
              <a:t> </a:t>
            </a:r>
            <a:br>
              <a:rPr sz="2000"/>
            </a:br>
            <a:br>
              <a:rPr sz="2000"/>
            </a:br>
            <a:endParaRPr lang="pt-BR" sz="2000" spc="-1">
              <a:solidFill>
                <a:srgbClr val="000000"/>
              </a:solidFill>
            </a:endParaRPr>
          </a:p>
        </p:txBody>
      </p:sp>
      <p:sp>
        <p:nvSpPr>
          <p:cNvPr id="32772" name="PlaceHolder 3">
            <a:extLst>
              <a:ext uri="{FF2B5EF4-FFF2-40B4-BE49-F238E27FC236}">
                <a16:creationId xmlns:a16="http://schemas.microsoft.com/office/drawing/2014/main" id="{82FCCAAD-A967-441C-3E2D-173ED1382C3B}"/>
              </a:ext>
            </a:extLst>
          </p:cNvPr>
          <p:cNvSpPr>
            <a:spLocks noGrp="1"/>
          </p:cNvSpPr>
          <p:nvPr>
            <p:ph type="sldNum" sz="quarter" idx="6"/>
          </p:nvPr>
        </p:nvSpPr>
        <p:spPr bwMode="auto">
          <a:xfrm>
            <a:off x="4375150" y="10315575"/>
            <a:ext cx="3354388" cy="5429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781A42-938B-4F03-AC32-0E21A150FA83}" type="slidenum">
              <a:rPr lang="pt-BR" altLang="pt-BR" sz="1400" smtClean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10</a:t>
            </a:fld>
            <a:endParaRPr lang="pt-BR" altLang="pt-BR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ceHolder 1">
            <a:extLst>
              <a:ext uri="{FF2B5EF4-FFF2-40B4-BE49-F238E27FC236}">
                <a16:creationId xmlns:a16="http://schemas.microsoft.com/office/drawing/2014/main" id="{11CBAAC2-DA97-040D-E5C1-9DD8DDFCF9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46063" y="825500"/>
            <a:ext cx="7237412" cy="40703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41" name="PlaceHolder 2">
            <a:extLst>
              <a:ext uri="{FF2B5EF4-FFF2-40B4-BE49-F238E27FC236}">
                <a16:creationId xmlns:a16="http://schemas.microsoft.com/office/drawing/2014/main" id="{51A99DA3-C724-20E3-FE68-94C9F096388F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73113" y="5157788"/>
            <a:ext cx="6183312" cy="4884737"/>
          </a:xfrm>
          <a:ln/>
        </p:spPr>
        <p:txBody>
          <a:bodyPr/>
          <a:lstStyle/>
          <a:p>
            <a:pPr marL="216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800" spc="-1">
                <a:solidFill>
                  <a:srgbClr val="000000"/>
                </a:solidFill>
                <a:latin typeface="Calibri"/>
              </a:rPr>
              <a:t>R$ 194.132.685,50</a:t>
            </a:r>
            <a:r>
              <a:rPr lang="pt-BR" sz="2000" spc="-1">
                <a:solidFill>
                  <a:srgbClr val="000000"/>
                </a:solidFill>
                <a:latin typeface="Calibri"/>
              </a:rPr>
              <a:t> </a:t>
            </a:r>
            <a:endParaRPr lang="pt-BR" sz="2000" spc="-1">
              <a:solidFill>
                <a:srgbClr val="000000"/>
              </a:solidFill>
            </a:endParaRPr>
          </a:p>
        </p:txBody>
      </p:sp>
      <p:sp>
        <p:nvSpPr>
          <p:cNvPr id="34820" name="PlaceHolder 3">
            <a:extLst>
              <a:ext uri="{FF2B5EF4-FFF2-40B4-BE49-F238E27FC236}">
                <a16:creationId xmlns:a16="http://schemas.microsoft.com/office/drawing/2014/main" id="{11E3D076-DFD7-786C-9010-05835CD087F0}"/>
              </a:ext>
            </a:extLst>
          </p:cNvPr>
          <p:cNvSpPr>
            <a:spLocks noGrp="1"/>
          </p:cNvSpPr>
          <p:nvPr>
            <p:ph type="sldNum" sz="quarter" idx="6"/>
          </p:nvPr>
        </p:nvSpPr>
        <p:spPr bwMode="auto">
          <a:xfrm>
            <a:off x="4375150" y="10315575"/>
            <a:ext cx="3354388" cy="5429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31E1273-F83F-42C5-96D1-203681E4A177}" type="slidenum">
              <a:rPr lang="pt-BR" altLang="pt-BR" sz="1400" smtClean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11</a:t>
            </a:fld>
            <a:endParaRPr lang="pt-BR" altLang="pt-BR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PlaceHolder 1">
            <a:extLst>
              <a:ext uri="{FF2B5EF4-FFF2-40B4-BE49-F238E27FC236}">
                <a16:creationId xmlns:a16="http://schemas.microsoft.com/office/drawing/2014/main" id="{2923A7E3-2D8E-A48E-0D86-8C8065248A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46063" y="825500"/>
            <a:ext cx="7237412" cy="40703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44" name="PlaceHolder 2">
            <a:extLst>
              <a:ext uri="{FF2B5EF4-FFF2-40B4-BE49-F238E27FC236}">
                <a16:creationId xmlns:a16="http://schemas.microsoft.com/office/drawing/2014/main" id="{DFAD6FB0-06E8-18A8-454D-C947C25DFA9C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73113" y="5157788"/>
            <a:ext cx="6183312" cy="4884737"/>
          </a:xfrm>
          <a:ln/>
        </p:spPr>
        <p:txBody>
          <a:bodyPr/>
          <a:lstStyle/>
          <a:p>
            <a:pPr marL="216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800" spc="-1">
              <a:solidFill>
                <a:srgbClr val="000000"/>
              </a:solidFill>
            </a:endParaRPr>
          </a:p>
        </p:txBody>
      </p:sp>
      <p:sp>
        <p:nvSpPr>
          <p:cNvPr id="36868" name="PlaceHolder 3">
            <a:extLst>
              <a:ext uri="{FF2B5EF4-FFF2-40B4-BE49-F238E27FC236}">
                <a16:creationId xmlns:a16="http://schemas.microsoft.com/office/drawing/2014/main" id="{CB756A46-F7F3-828F-1892-650EDEA6E9DF}"/>
              </a:ext>
            </a:extLst>
          </p:cNvPr>
          <p:cNvSpPr>
            <a:spLocks noGrp="1"/>
          </p:cNvSpPr>
          <p:nvPr>
            <p:ph type="sldNum" sz="quarter" idx="6"/>
          </p:nvPr>
        </p:nvSpPr>
        <p:spPr bwMode="auto">
          <a:xfrm>
            <a:off x="4375150" y="10315575"/>
            <a:ext cx="3354388" cy="5429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9CF09DF-154D-4365-A4F6-E3A876E2A168}" type="slidenum">
              <a:rPr lang="pt-BR" altLang="pt-BR" sz="1400" smtClean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12</a:t>
            </a:fld>
            <a:endParaRPr lang="pt-BR" altLang="pt-BR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>
            <a:extLst>
              <a:ext uri="{FF2B5EF4-FFF2-40B4-BE49-F238E27FC236}">
                <a16:creationId xmlns:a16="http://schemas.microsoft.com/office/drawing/2014/main" id="{59655E44-8D02-7509-FE7D-F595DE0AEB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0963" name="Espaço Reservado para Anotações 2">
            <a:extLst>
              <a:ext uri="{FF2B5EF4-FFF2-40B4-BE49-F238E27FC236}">
                <a16:creationId xmlns:a16="http://schemas.microsoft.com/office/drawing/2014/main" id="{6904D009-8A85-3C9F-298E-C6E39A1A5C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40964" name="Espaço Reservado para Número de Slide 3">
            <a:extLst>
              <a:ext uri="{FF2B5EF4-FFF2-40B4-BE49-F238E27FC236}">
                <a16:creationId xmlns:a16="http://schemas.microsoft.com/office/drawing/2014/main" id="{6B415012-B517-ABF3-E044-0AA3793B8B03}"/>
              </a:ext>
            </a:extLst>
          </p:cNvPr>
          <p:cNvSpPr>
            <a:spLocks noGrp="1"/>
          </p:cNvSpPr>
          <p:nvPr>
            <p:ph type="sldNum" sz="quarter" idx="6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BE3C69-3CD3-4554-A88D-544FB0E1A4A8}" type="slidenum">
              <a:rPr lang="pt-BR" altLang="pt-BR" sz="1400" smtClean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15</a:t>
            </a:fld>
            <a:endParaRPr lang="pt-BR" altLang="pt-BR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PlaceHolder 1">
            <a:extLst>
              <a:ext uri="{FF2B5EF4-FFF2-40B4-BE49-F238E27FC236}">
                <a16:creationId xmlns:a16="http://schemas.microsoft.com/office/drawing/2014/main" id="{FB31FED4-8059-B0B1-506C-3DCDF19FB0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46063" y="825500"/>
            <a:ext cx="7237412" cy="40703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47" name="PlaceHolder 2">
            <a:extLst>
              <a:ext uri="{FF2B5EF4-FFF2-40B4-BE49-F238E27FC236}">
                <a16:creationId xmlns:a16="http://schemas.microsoft.com/office/drawing/2014/main" id="{8E792B23-4CAD-7787-7AE0-86E9936A8966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73113" y="5157788"/>
            <a:ext cx="6183312" cy="4884737"/>
          </a:xfrm>
          <a:ln/>
        </p:spPr>
        <p:txBody>
          <a:bodyPr/>
          <a:lstStyle/>
          <a:p>
            <a:pPr marL="216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800" spc="-1">
              <a:solidFill>
                <a:srgbClr val="000000"/>
              </a:solidFill>
            </a:endParaRPr>
          </a:p>
        </p:txBody>
      </p:sp>
      <p:sp>
        <p:nvSpPr>
          <p:cNvPr id="45060" name="PlaceHolder 3">
            <a:extLst>
              <a:ext uri="{FF2B5EF4-FFF2-40B4-BE49-F238E27FC236}">
                <a16:creationId xmlns:a16="http://schemas.microsoft.com/office/drawing/2014/main" id="{74900947-E65B-CAE4-4E6D-33488AA2240C}"/>
              </a:ext>
            </a:extLst>
          </p:cNvPr>
          <p:cNvSpPr>
            <a:spLocks noGrp="1"/>
          </p:cNvSpPr>
          <p:nvPr>
            <p:ph type="sldNum" sz="quarter" idx="6"/>
          </p:nvPr>
        </p:nvSpPr>
        <p:spPr bwMode="auto">
          <a:xfrm>
            <a:off x="4375150" y="10315575"/>
            <a:ext cx="3354388" cy="5429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6EF48F1-BD05-4E78-B83A-30A77AE13622}" type="slidenum">
              <a:rPr lang="pt-BR" altLang="pt-BR" sz="1400" smtClean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18</a:t>
            </a:fld>
            <a:endParaRPr lang="pt-BR" altLang="pt-BR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PlaceHolder 1">
            <a:extLst>
              <a:ext uri="{FF2B5EF4-FFF2-40B4-BE49-F238E27FC236}">
                <a16:creationId xmlns:a16="http://schemas.microsoft.com/office/drawing/2014/main" id="{0C3CB851-7A2A-DF38-E86A-E61044CD17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46063" y="825500"/>
            <a:ext cx="7237412" cy="40703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50" name="PlaceHolder 2">
            <a:extLst>
              <a:ext uri="{FF2B5EF4-FFF2-40B4-BE49-F238E27FC236}">
                <a16:creationId xmlns:a16="http://schemas.microsoft.com/office/drawing/2014/main" id="{07BC0E92-75FF-8D74-BCF0-49727A9E734A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73113" y="5157788"/>
            <a:ext cx="6183312" cy="4884737"/>
          </a:xfrm>
          <a:ln/>
        </p:spPr>
        <p:txBody>
          <a:bodyPr/>
          <a:lstStyle/>
          <a:p>
            <a:pPr marL="216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800" spc="-1">
              <a:solidFill>
                <a:srgbClr val="000000"/>
              </a:solidFill>
            </a:endParaRPr>
          </a:p>
        </p:txBody>
      </p:sp>
      <p:sp>
        <p:nvSpPr>
          <p:cNvPr id="49156" name="PlaceHolder 3">
            <a:extLst>
              <a:ext uri="{FF2B5EF4-FFF2-40B4-BE49-F238E27FC236}">
                <a16:creationId xmlns:a16="http://schemas.microsoft.com/office/drawing/2014/main" id="{DF567FA1-DB27-5762-29CD-AD97469D62FE}"/>
              </a:ext>
            </a:extLst>
          </p:cNvPr>
          <p:cNvSpPr>
            <a:spLocks noGrp="1"/>
          </p:cNvSpPr>
          <p:nvPr>
            <p:ph type="sldNum" sz="quarter" idx="6"/>
          </p:nvPr>
        </p:nvSpPr>
        <p:spPr bwMode="auto">
          <a:xfrm>
            <a:off x="4375150" y="10315575"/>
            <a:ext cx="3354388" cy="5429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spcBef>
                <a:spcPct val="30000"/>
              </a:spcBef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DE82B56-44AC-4042-A0B8-09A9ED4265A7}" type="slidenum">
              <a:rPr lang="pt-BR" altLang="pt-BR" sz="1400" smtClean="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21</a:t>
            </a:fld>
            <a:endParaRPr lang="pt-BR" altLang="pt-BR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23C2010-DE3D-0DE1-B880-AD00F6C20745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4359D34-6AB5-196B-D80D-7D45CFCDB622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E3B0B-CB59-4AE9-B370-EB3E05844C9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1376029-217D-521E-28C1-0B18B04934DD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57856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" name="PlaceHolder 4">
            <a:extLst>
              <a:ext uri="{FF2B5EF4-FFF2-40B4-BE49-F238E27FC236}">
                <a16:creationId xmlns:a16="http://schemas.microsoft.com/office/drawing/2014/main" id="{C217B6E4-5003-4CF4-70FD-9322BE22E21C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5">
            <a:extLst>
              <a:ext uri="{FF2B5EF4-FFF2-40B4-BE49-F238E27FC236}">
                <a16:creationId xmlns:a16="http://schemas.microsoft.com/office/drawing/2014/main" id="{ABD9E0B6-3F6F-39D0-B33A-0E1949C69F99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DF3A8-44C8-4EB7-ADE3-F9CB85FC304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4" name="PlaceHolder 6">
            <a:extLst>
              <a:ext uri="{FF2B5EF4-FFF2-40B4-BE49-F238E27FC236}">
                <a16:creationId xmlns:a16="http://schemas.microsoft.com/office/drawing/2014/main" id="{D938E617-5A78-121A-F87E-2BA01AB3D89A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044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" name="PlaceHolder 6">
            <a:extLst>
              <a:ext uri="{FF2B5EF4-FFF2-40B4-BE49-F238E27FC236}">
                <a16:creationId xmlns:a16="http://schemas.microsoft.com/office/drawing/2014/main" id="{C1015470-AD25-15EE-489E-BFB534C6031B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7">
            <a:extLst>
              <a:ext uri="{FF2B5EF4-FFF2-40B4-BE49-F238E27FC236}">
                <a16:creationId xmlns:a16="http://schemas.microsoft.com/office/drawing/2014/main" id="{00AFA154-E021-FE98-1386-3C757F649510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15F92-E7A2-4EDE-95A7-EC97A226A55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4" name="PlaceHolder 8">
            <a:extLst>
              <a:ext uri="{FF2B5EF4-FFF2-40B4-BE49-F238E27FC236}">
                <a16:creationId xmlns:a16="http://schemas.microsoft.com/office/drawing/2014/main" id="{C3D0A4CE-8ED9-A9F4-853F-F30EB44CE59B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97928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" name="PlaceHolder 8">
            <a:extLst>
              <a:ext uri="{FF2B5EF4-FFF2-40B4-BE49-F238E27FC236}">
                <a16:creationId xmlns:a16="http://schemas.microsoft.com/office/drawing/2014/main" id="{D1BA94FF-FCED-30AB-663B-5ACB3FE1BD4A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9">
            <a:extLst>
              <a:ext uri="{FF2B5EF4-FFF2-40B4-BE49-F238E27FC236}">
                <a16:creationId xmlns:a16="http://schemas.microsoft.com/office/drawing/2014/main" id="{456BF6E9-B9E4-F9DF-9BE7-8339A8D33D91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41740-9808-41F2-B5CA-80E6C71E2C9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4" name="PlaceHolder 10">
            <a:extLst>
              <a:ext uri="{FF2B5EF4-FFF2-40B4-BE49-F238E27FC236}">
                <a16:creationId xmlns:a16="http://schemas.microsoft.com/office/drawing/2014/main" id="{32DE84CA-057E-71F8-13B1-6A9B8DA2D852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5085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4532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0381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72510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49441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359318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07186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37664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pt-BR"/>
          </a:p>
        </p:txBody>
      </p:sp>
      <p:sp>
        <p:nvSpPr>
          <p:cNvPr id="2" name="PlaceHolder 3">
            <a:extLst>
              <a:ext uri="{FF2B5EF4-FFF2-40B4-BE49-F238E27FC236}">
                <a16:creationId xmlns:a16="http://schemas.microsoft.com/office/drawing/2014/main" id="{CE4A2F73-86E0-E885-1C1F-86D037D6F8C4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4">
            <a:extLst>
              <a:ext uri="{FF2B5EF4-FFF2-40B4-BE49-F238E27FC236}">
                <a16:creationId xmlns:a16="http://schemas.microsoft.com/office/drawing/2014/main" id="{43DD663D-7886-373B-3925-E0275592963C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67AE1-8E6A-4E8B-86AB-CC6588D6E82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4" name="PlaceHolder 5">
            <a:extLst>
              <a:ext uri="{FF2B5EF4-FFF2-40B4-BE49-F238E27FC236}">
                <a16:creationId xmlns:a16="http://schemas.microsoft.com/office/drawing/2014/main" id="{4EC64190-0CE3-61E2-E4E6-743246445263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963231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9145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251488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401993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984943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2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2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2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87980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36481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8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73773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8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859797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8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18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809252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4683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" name="PlaceHolder 3">
            <a:extLst>
              <a:ext uri="{FF2B5EF4-FFF2-40B4-BE49-F238E27FC236}">
                <a16:creationId xmlns:a16="http://schemas.microsoft.com/office/drawing/2014/main" id="{A6672A65-7253-FB67-AD47-2ABF71EDDB13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4">
            <a:extLst>
              <a:ext uri="{FF2B5EF4-FFF2-40B4-BE49-F238E27FC236}">
                <a16:creationId xmlns:a16="http://schemas.microsoft.com/office/drawing/2014/main" id="{8F95BA3E-711E-ACB4-6791-966797894158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5E9E9-6088-4434-BD3A-F27BCEED8B1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4" name="PlaceHolder 5">
            <a:extLst>
              <a:ext uri="{FF2B5EF4-FFF2-40B4-BE49-F238E27FC236}">
                <a16:creationId xmlns:a16="http://schemas.microsoft.com/office/drawing/2014/main" id="{EA7114B3-4CAE-3955-7002-01C7A4E312F0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3651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42902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9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19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19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064853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9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19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198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92124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0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20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20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729436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0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205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769148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0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20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20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210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218948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213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214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215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216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217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6596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18932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2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35027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7153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" name="PlaceHolder 4">
            <a:extLst>
              <a:ext uri="{FF2B5EF4-FFF2-40B4-BE49-F238E27FC236}">
                <a16:creationId xmlns:a16="http://schemas.microsoft.com/office/drawing/2014/main" id="{4FE042A0-8D91-211A-65FF-87012BC3EECC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5">
            <a:extLst>
              <a:ext uri="{FF2B5EF4-FFF2-40B4-BE49-F238E27FC236}">
                <a16:creationId xmlns:a16="http://schemas.microsoft.com/office/drawing/2014/main" id="{985BA012-CBAB-6C55-2847-333BA7F6A774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DACD0-E899-40ED-879E-BC31893E5CC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4" name="PlaceHolder 6">
            <a:extLst>
              <a:ext uri="{FF2B5EF4-FFF2-40B4-BE49-F238E27FC236}">
                <a16:creationId xmlns:a16="http://schemas.microsoft.com/office/drawing/2014/main" id="{7235A4F5-BB5D-83F9-8138-125C85F47002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728021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3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3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8974680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6252778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15594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3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3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3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91798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4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4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88474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4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4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4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1897690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4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4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4454061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5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5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5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017699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5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5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5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6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6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2028793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5728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968C90D2-5CB3-256C-4863-C54ECE0C727D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3">
            <a:extLst>
              <a:ext uri="{FF2B5EF4-FFF2-40B4-BE49-F238E27FC236}">
                <a16:creationId xmlns:a16="http://schemas.microsoft.com/office/drawing/2014/main" id="{FCF71351-E0CB-93E9-1703-7FF592E25E43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B43A7-FF0E-459F-BA72-BBC2288EAE5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4" name="PlaceHolder 4">
            <a:extLst>
              <a:ext uri="{FF2B5EF4-FFF2-40B4-BE49-F238E27FC236}">
                <a16:creationId xmlns:a16="http://schemas.microsoft.com/office/drawing/2014/main" id="{33E73403-09DB-1A78-3CAA-5A06398764AB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616156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7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499625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7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467703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7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7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8665294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6370786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661021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8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8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8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222192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8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8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8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5636313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8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8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9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2956484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9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93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581626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9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9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9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98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7693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pt-BR"/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74DC314E-CF83-B2E6-E8D3-E063E1BFC3BB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3">
            <a:extLst>
              <a:ext uri="{FF2B5EF4-FFF2-40B4-BE49-F238E27FC236}">
                <a16:creationId xmlns:a16="http://schemas.microsoft.com/office/drawing/2014/main" id="{89663046-3C4E-0897-2EC3-F769502C2A66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8339A-37FB-46AC-9DEC-DCBC400B6BC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4" name="PlaceHolder 4">
            <a:extLst>
              <a:ext uri="{FF2B5EF4-FFF2-40B4-BE49-F238E27FC236}">
                <a16:creationId xmlns:a16="http://schemas.microsoft.com/office/drawing/2014/main" id="{D0DFFEA3-9672-B2C6-80E2-A2509928F299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848929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30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301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302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303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304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305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00253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" name="PlaceHolder 5">
            <a:extLst>
              <a:ext uri="{FF2B5EF4-FFF2-40B4-BE49-F238E27FC236}">
                <a16:creationId xmlns:a16="http://schemas.microsoft.com/office/drawing/2014/main" id="{2DF54AEC-5064-24B3-B561-A6D997E7EF80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6">
            <a:extLst>
              <a:ext uri="{FF2B5EF4-FFF2-40B4-BE49-F238E27FC236}">
                <a16:creationId xmlns:a16="http://schemas.microsoft.com/office/drawing/2014/main" id="{F7854BBD-119B-A037-9EE4-8B332614112B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54735-0DD4-403C-8BED-DCE11EB404D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4" name="PlaceHolder 7">
            <a:extLst>
              <a:ext uri="{FF2B5EF4-FFF2-40B4-BE49-F238E27FC236}">
                <a16:creationId xmlns:a16="http://schemas.microsoft.com/office/drawing/2014/main" id="{2976032A-9A15-4AE3-AC82-540252385713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1863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" name="PlaceHolder 5">
            <a:extLst>
              <a:ext uri="{FF2B5EF4-FFF2-40B4-BE49-F238E27FC236}">
                <a16:creationId xmlns:a16="http://schemas.microsoft.com/office/drawing/2014/main" id="{AF8EB2F5-052C-C6EE-DAED-99C125969A86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6">
            <a:extLst>
              <a:ext uri="{FF2B5EF4-FFF2-40B4-BE49-F238E27FC236}">
                <a16:creationId xmlns:a16="http://schemas.microsoft.com/office/drawing/2014/main" id="{C38376F6-C37C-FBED-4D12-A63B03FE5F70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E3E9D-E131-43E1-85A3-539B3C217D4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4" name="PlaceHolder 7">
            <a:extLst>
              <a:ext uri="{FF2B5EF4-FFF2-40B4-BE49-F238E27FC236}">
                <a16:creationId xmlns:a16="http://schemas.microsoft.com/office/drawing/2014/main" id="{F0ACE733-0934-68E9-E55F-D5DDBA059A1A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9704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2" name="PlaceHolder 5">
            <a:extLst>
              <a:ext uri="{FF2B5EF4-FFF2-40B4-BE49-F238E27FC236}">
                <a16:creationId xmlns:a16="http://schemas.microsoft.com/office/drawing/2014/main" id="{B2CB91B7-6AC2-D8C1-77CB-6A31403EB047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6">
            <a:extLst>
              <a:ext uri="{FF2B5EF4-FFF2-40B4-BE49-F238E27FC236}">
                <a16:creationId xmlns:a16="http://schemas.microsoft.com/office/drawing/2014/main" id="{DEC4321D-EE2E-3621-C950-E9CBF4031419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09060-CCE1-4FF8-9C9A-CF1D9D6353E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4" name="PlaceHolder 7">
            <a:extLst>
              <a:ext uri="{FF2B5EF4-FFF2-40B4-BE49-F238E27FC236}">
                <a16:creationId xmlns:a16="http://schemas.microsoft.com/office/drawing/2014/main" id="{69EC3F49-656F-9AEE-DA8B-7776CCE4AFC6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1442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>
            <a:extLst>
              <a:ext uri="{FF2B5EF4-FFF2-40B4-BE49-F238E27FC236}">
                <a16:creationId xmlns:a16="http://schemas.microsoft.com/office/drawing/2014/main" id="{5D3E5460-C751-0692-1D8E-6F030B37C450}"/>
              </a:ext>
            </a:extLst>
          </p:cNvPr>
          <p:cNvSpPr>
            <a:spLocks noGrp="1"/>
          </p:cNvSpPr>
          <p:nvPr>
            <p:ph type="ftr" idx="1"/>
          </p:nvPr>
        </p:nvSpPr>
        <p:spPr>
          <a:xfrm>
            <a:off x="4165600" y="6356350"/>
            <a:ext cx="3859213" cy="36512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  <a:ea typeface="DejaVu Sans"/>
                <a:cs typeface="+mn-cs"/>
              </a:defRPr>
            </a:lvl1pPr>
          </a:lstStyle>
          <a:p>
            <a:pPr>
              <a:defRPr/>
            </a:pPr>
            <a:r>
              <a:t>&lt;rodapé&gt;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CB576FA4-8C65-2791-CA5A-6EA8E4E7070B}"/>
              </a:ext>
            </a:extLst>
          </p:cNvPr>
          <p:cNvSpPr>
            <a:spLocks noGrp="1"/>
          </p:cNvSpPr>
          <p:nvPr>
            <p:ph type="sldNum" idx="2"/>
          </p:nvPr>
        </p:nvSpPr>
        <p:spPr>
          <a:xfrm>
            <a:off x="8737600" y="6356350"/>
            <a:ext cx="2843213" cy="365125"/>
          </a:xfrm>
          <a:prstGeom prst="rect">
            <a:avLst/>
          </a:prstGeom>
          <a:noFill/>
          <a:ln w="0">
            <a:noFill/>
          </a:ln>
        </p:spPr>
        <p:txBody>
          <a:bodyPr vert="horz" wrap="square" lIns="90000" tIns="45000" rIns="90000" bIns="45000" numCol="1" anchor="ctr" anchorCtr="0" compatLnSpc="1">
            <a:prstTxWarp prst="textNoShape">
              <a:avLst/>
            </a:prstTxWarp>
            <a:noAutofit/>
          </a:bodyPr>
          <a:lstStyle>
            <a:lvl1pPr algn="r" eaLnBrk="1" hangingPunct="1">
              <a:defRPr sz="1200">
                <a:solidFill>
                  <a:srgbClr val="035C75"/>
                </a:solidFill>
              </a:defRPr>
            </a:lvl1pPr>
          </a:lstStyle>
          <a:p>
            <a:pPr>
              <a:defRPr/>
            </a:pPr>
            <a:fld id="{2A4FF476-83AF-4A1C-B686-8542341FBAAB}" type="slidenum">
              <a:rPr lang="pt-BR" altLang="pt-BR"/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PlaceHolder 3">
            <a:extLst>
              <a:ext uri="{FF2B5EF4-FFF2-40B4-BE49-F238E27FC236}">
                <a16:creationId xmlns:a16="http://schemas.microsoft.com/office/drawing/2014/main" id="{93906EC0-EDEA-1349-34B6-A9EB595479F9}"/>
              </a:ext>
            </a:extLst>
          </p:cNvPr>
          <p:cNvSpPr>
            <a:spLocks noGrp="1"/>
          </p:cNvSpPr>
          <p:nvPr>
            <p:ph type="dt" idx="3"/>
          </p:nvPr>
        </p:nvSpPr>
        <p:spPr>
          <a:xfrm>
            <a:off x="609600" y="6356350"/>
            <a:ext cx="2843213" cy="36512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t>&lt;data/hora&gt;</a:t>
            </a:r>
          </a:p>
        </p:txBody>
      </p:sp>
      <p:sp>
        <p:nvSpPr>
          <p:cNvPr id="1029" name="PlaceHolder 4">
            <a:extLst>
              <a:ext uri="{FF2B5EF4-FFF2-40B4-BE49-F238E27FC236}">
                <a16:creationId xmlns:a16="http://schemas.microsoft.com/office/drawing/2014/main" id="{4B5371B9-CF27-28D8-1F60-2E3411C1BA0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3050"/>
            <a:ext cx="10972800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BR"/>
              <a:t>Clique para editar o formato do texto do título</a:t>
            </a:r>
          </a:p>
        </p:txBody>
      </p:sp>
      <p:sp>
        <p:nvSpPr>
          <p:cNvPr id="4" name="PlaceHolder 5">
            <a:extLst>
              <a:ext uri="{FF2B5EF4-FFF2-40B4-BE49-F238E27FC236}">
                <a16:creationId xmlns:a16="http://schemas.microsoft.com/office/drawing/2014/main" id="{9C3D0790-3E99-CB7A-0CC3-221380521395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600" y="1604963"/>
            <a:ext cx="10972800" cy="397668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r>
              <a:rPr lang="pt-PT"/>
              <a:t>Clique para editar o formato de texto dos tópicos</a:t>
            </a:r>
          </a:p>
          <a:p>
            <a:pPr lvl="1"/>
            <a:r>
              <a:rPr lang="pt-PT"/>
              <a:t>2.º nível de tópicos</a:t>
            </a:r>
          </a:p>
          <a:p>
            <a:pPr lvl="2"/>
            <a:r>
              <a:rPr lang="pt-PT"/>
              <a:t>3.º nível de tópicos</a:t>
            </a:r>
          </a:p>
          <a:p>
            <a:pPr lvl="3"/>
            <a:r>
              <a:rPr lang="pt-PT"/>
              <a:t>4.º nível de tópicos</a:t>
            </a:r>
          </a:p>
          <a:p>
            <a:pPr lvl="4"/>
            <a:r>
              <a:rPr lang="pt-PT"/>
              <a:t>5.º nível de tópicos</a:t>
            </a:r>
          </a:p>
          <a:p>
            <a:pPr lvl="5"/>
            <a:r>
              <a:rPr lang="pt-PT"/>
              <a:t>6.º nível de tópicos</a:t>
            </a:r>
          </a:p>
          <a:p>
            <a:pPr lvl="6"/>
            <a:r>
              <a:rPr lang="pt-PT"/>
              <a:t>7.º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3" r:id="rId1"/>
    <p:sldLayoutId id="2147484484" r:id="rId2"/>
    <p:sldLayoutId id="2147484485" r:id="rId3"/>
    <p:sldLayoutId id="2147484486" r:id="rId4"/>
    <p:sldLayoutId id="2147484487" r:id="rId5"/>
    <p:sldLayoutId id="2147484488" r:id="rId6"/>
    <p:sldLayoutId id="2147484489" r:id="rId7"/>
    <p:sldLayoutId id="2147484490" r:id="rId8"/>
    <p:sldLayoutId id="2147484491" r:id="rId9"/>
    <p:sldLayoutId id="2147484492" r:id="rId10"/>
    <p:sldLayoutId id="2147484493" r:id="rId11"/>
    <p:sldLayoutId id="2147484494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>
            <a:extLst>
              <a:ext uri="{FF2B5EF4-FFF2-40B4-BE49-F238E27FC236}">
                <a16:creationId xmlns:a16="http://schemas.microsoft.com/office/drawing/2014/main" id="{F0EF90B3-0B41-0CA0-24F0-19250C727277}"/>
              </a:ext>
            </a:extLst>
          </p:cNvPr>
          <p:cNvSpPr/>
          <p:nvPr/>
        </p:nvSpPr>
        <p:spPr>
          <a:xfrm>
            <a:off x="-12700" y="-7938"/>
            <a:ext cx="12215813" cy="1041401"/>
          </a:xfrm>
          <a:custGeom>
            <a:avLst/>
            <a:gdLst>
              <a:gd name="textAreaLeft" fmla="*/ 0 w 12216240"/>
              <a:gd name="textAreaRight" fmla="*/ 12216960 w 12216240"/>
              <a:gd name="textAreaTop" fmla="*/ 0 h 1040400"/>
              <a:gd name="textAreaBottom" fmla="*/ 1041120 h 1040400"/>
            </a:gdLst>
            <a:ahLst/>
            <a:cxnLst/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pc="-1">
              <a:solidFill>
                <a:srgbClr val="000000"/>
              </a:solidFill>
            </a:endParaRPr>
          </a:p>
        </p:txBody>
      </p:sp>
      <p:sp>
        <p:nvSpPr>
          <p:cNvPr id="86" name="CustomShape 2">
            <a:extLst>
              <a:ext uri="{FF2B5EF4-FFF2-40B4-BE49-F238E27FC236}">
                <a16:creationId xmlns:a16="http://schemas.microsoft.com/office/drawing/2014/main" id="{A1BE983D-AD4A-A449-ADFD-C680D757F2F8}"/>
              </a:ext>
            </a:extLst>
          </p:cNvPr>
          <p:cNvSpPr/>
          <p:nvPr/>
        </p:nvSpPr>
        <p:spPr>
          <a:xfrm>
            <a:off x="5842080" y="-7200"/>
            <a:ext cx="6348600" cy="637200"/>
          </a:xfrm>
          <a:custGeom>
            <a:avLst/>
            <a:gdLst>
              <a:gd name="textAreaLeft" fmla="*/ 0 w 6348600"/>
              <a:gd name="textAreaRight" fmla="*/ 6349320 w 6348600"/>
              <a:gd name="textAreaTop" fmla="*/ 0 h 637200"/>
              <a:gd name="textAreaBottom" fmla="*/ 637920 h 637200"/>
            </a:gdLst>
            <a:ahLst/>
            <a:cxnLst/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pc="-1">
              <a:solidFill>
                <a:srgbClr val="000000"/>
              </a:solidFill>
            </a:endParaRPr>
          </a:p>
        </p:txBody>
      </p:sp>
      <p:grpSp>
        <p:nvGrpSpPr>
          <p:cNvPr id="2054" name="Group 3">
            <a:extLst>
              <a:ext uri="{FF2B5EF4-FFF2-40B4-BE49-F238E27FC236}">
                <a16:creationId xmlns:a16="http://schemas.microsoft.com/office/drawing/2014/main" id="{B3F83693-8E8F-E9B0-6485-DF158F26F9C3}"/>
              </a:ext>
            </a:extLst>
          </p:cNvPr>
          <p:cNvGrpSpPr>
            <a:grpSpLocks/>
          </p:cNvGrpSpPr>
          <p:nvPr/>
        </p:nvGrpSpPr>
        <p:grpSpPr bwMode="auto">
          <a:xfrm>
            <a:off x="-33338" y="-90488"/>
            <a:ext cx="12252326" cy="1231901"/>
            <a:chOff x="-33480" y="-90000"/>
            <a:chExt cx="12252960" cy="1231200"/>
          </a:xfrm>
        </p:grpSpPr>
        <p:sp>
          <p:nvSpPr>
            <p:cNvPr id="88" name="CustomShape 4">
              <a:extLst>
                <a:ext uri="{FF2B5EF4-FFF2-40B4-BE49-F238E27FC236}">
                  <a16:creationId xmlns:a16="http://schemas.microsoft.com/office/drawing/2014/main" id="{023EEEE1-0941-CC1B-1396-C571E22598E8}"/>
                </a:ext>
              </a:extLst>
            </p:cNvPr>
            <p:cNvSpPr/>
            <p:nvPr/>
          </p:nvSpPr>
          <p:spPr>
            <a:xfrm rot="21435600">
              <a:off x="-25542" y="201935"/>
              <a:ext cx="12216445" cy="647331"/>
            </a:xfrm>
            <a:custGeom>
              <a:avLst/>
              <a:gdLst>
                <a:gd name="textAreaLeft" fmla="*/ 0 w 12216240"/>
                <a:gd name="textAreaRight" fmla="*/ 12216960 w 12216240"/>
                <a:gd name="textAreaTop" fmla="*/ 0 h 648000"/>
                <a:gd name="textAreaBottom" fmla="*/ 648720 h 648000"/>
              </a:gdLst>
              <a:ahLst/>
              <a:cxnLst/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800">
              <a:solidFill>
                <a:srgbClr val="09B7B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pc="-1">
                <a:solidFill>
                  <a:srgbClr val="000000"/>
                </a:solidFill>
              </a:endParaRPr>
            </a:p>
          </p:txBody>
        </p:sp>
        <p:sp>
          <p:nvSpPr>
            <p:cNvPr id="89" name="CustomShape 5">
              <a:extLst>
                <a:ext uri="{FF2B5EF4-FFF2-40B4-BE49-F238E27FC236}">
                  <a16:creationId xmlns:a16="http://schemas.microsoft.com/office/drawing/2014/main" id="{E565FA94-BF9F-D535-DB4A-144DCF4CEB78}"/>
                </a:ext>
              </a:extLst>
            </p:cNvPr>
            <p:cNvSpPr/>
            <p:nvPr/>
          </p:nvSpPr>
          <p:spPr>
            <a:xfrm rot="21435600">
              <a:off x="-19191" y="274918"/>
              <a:ext cx="12233908" cy="528336"/>
            </a:xfrm>
            <a:custGeom>
              <a:avLst/>
              <a:gdLst>
                <a:gd name="textAreaLeft" fmla="*/ 0 w 12232800"/>
                <a:gd name="textAreaRight" fmla="*/ 12233520 w 12232800"/>
                <a:gd name="textAreaTop" fmla="*/ 0 h 529200"/>
                <a:gd name="textAreaBottom" fmla="*/ 529920 h 529200"/>
              </a:gdLst>
              <a:ahLst/>
              <a:cxnLst/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360">
              <a:solidFill>
                <a:srgbClr val="0F6FC6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pc="-1">
                <a:solidFill>
                  <a:srgbClr val="000000"/>
                </a:solidFill>
              </a:endParaRPr>
            </a:p>
          </p:txBody>
        </p:sp>
      </p:grpSp>
      <p:sp>
        <p:nvSpPr>
          <p:cNvPr id="90" name="CustomShape 6">
            <a:extLst>
              <a:ext uri="{FF2B5EF4-FFF2-40B4-BE49-F238E27FC236}">
                <a16:creationId xmlns:a16="http://schemas.microsoft.com/office/drawing/2014/main" id="{503D93CF-959F-75D4-4DAA-E4470961B3C0}"/>
              </a:ext>
            </a:extLst>
          </p:cNvPr>
          <p:cNvSpPr/>
          <p:nvPr/>
        </p:nvSpPr>
        <p:spPr>
          <a:xfrm>
            <a:off x="10566400" y="0"/>
            <a:ext cx="1624013" cy="1157288"/>
          </a:xfrm>
          <a:prstGeom prst="rect">
            <a:avLst/>
          </a:prstGeom>
          <a:blipFill rotWithShape="0">
            <a:blip r:embed="rId14"/>
            <a:srcRect/>
            <a:stretch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pc="-1">
              <a:solidFill>
                <a:srgbClr val="000000"/>
              </a:solidFill>
            </a:endParaRPr>
          </a:p>
        </p:txBody>
      </p:sp>
      <p:sp>
        <p:nvSpPr>
          <p:cNvPr id="2056" name="PlaceHolder 1">
            <a:extLst>
              <a:ext uri="{FF2B5EF4-FFF2-40B4-BE49-F238E27FC236}">
                <a16:creationId xmlns:a16="http://schemas.microsoft.com/office/drawing/2014/main" id="{FCD4BA80-0B0F-19A5-ABA3-454D2C54347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3050"/>
            <a:ext cx="10972800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BR"/>
              <a:t>Clique para editar o formato do texto do título</a:t>
            </a:r>
          </a:p>
        </p:txBody>
      </p:sp>
      <p:sp>
        <p:nvSpPr>
          <p:cNvPr id="92" name="PlaceHolder 2">
            <a:extLst>
              <a:ext uri="{FF2B5EF4-FFF2-40B4-BE49-F238E27FC236}">
                <a16:creationId xmlns:a16="http://schemas.microsoft.com/office/drawing/2014/main" id="{730D6319-618C-64A5-99A1-1B32EA988B0A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600" y="1604963"/>
            <a:ext cx="10972800" cy="397668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r>
              <a:rPr lang="pt-PT"/>
              <a:t>Clique para editar o formato de texto dos tópicos</a:t>
            </a:r>
          </a:p>
          <a:p>
            <a:pPr lvl="1"/>
            <a:r>
              <a:rPr lang="pt-PT"/>
              <a:t>2.º nível de tópicos</a:t>
            </a:r>
          </a:p>
          <a:p>
            <a:pPr lvl="2"/>
            <a:r>
              <a:rPr lang="pt-PT"/>
              <a:t>3.º nível de tópicos</a:t>
            </a:r>
          </a:p>
          <a:p>
            <a:pPr lvl="3"/>
            <a:r>
              <a:rPr lang="pt-PT"/>
              <a:t>4.º nível de tópicos</a:t>
            </a:r>
          </a:p>
          <a:p>
            <a:pPr lvl="4"/>
            <a:r>
              <a:rPr lang="pt-PT"/>
              <a:t>5.º nível de tópicos</a:t>
            </a:r>
          </a:p>
          <a:p>
            <a:pPr lvl="5"/>
            <a:r>
              <a:rPr lang="pt-PT"/>
              <a:t>6.º nível de tópicos</a:t>
            </a:r>
          </a:p>
          <a:p>
            <a:pPr lvl="6"/>
            <a:r>
              <a:rPr lang="pt-PT"/>
              <a:t>7.º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5" r:id="rId1"/>
    <p:sldLayoutId id="2147484436" r:id="rId2"/>
    <p:sldLayoutId id="2147484437" r:id="rId3"/>
    <p:sldLayoutId id="2147484438" r:id="rId4"/>
    <p:sldLayoutId id="2147484439" r:id="rId5"/>
    <p:sldLayoutId id="2147484440" r:id="rId6"/>
    <p:sldLayoutId id="2147484441" r:id="rId7"/>
    <p:sldLayoutId id="2147484442" r:id="rId8"/>
    <p:sldLayoutId id="2147484443" r:id="rId9"/>
    <p:sldLayoutId id="2147484444" r:id="rId10"/>
    <p:sldLayoutId id="2147484445" r:id="rId11"/>
    <p:sldLayoutId id="2147484446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>
            <a:extLst>
              <a:ext uri="{FF2B5EF4-FFF2-40B4-BE49-F238E27FC236}">
                <a16:creationId xmlns:a16="http://schemas.microsoft.com/office/drawing/2014/main" id="{87778DF0-19C7-AFD6-5F91-EE988EF9D814}"/>
              </a:ext>
            </a:extLst>
          </p:cNvPr>
          <p:cNvSpPr/>
          <p:nvPr/>
        </p:nvSpPr>
        <p:spPr>
          <a:xfrm>
            <a:off x="-12700" y="-7938"/>
            <a:ext cx="12215813" cy="1041401"/>
          </a:xfrm>
          <a:custGeom>
            <a:avLst/>
            <a:gdLst>
              <a:gd name="textAreaLeft" fmla="*/ 0 w 12216240"/>
              <a:gd name="textAreaRight" fmla="*/ 12216960 w 12216240"/>
              <a:gd name="textAreaTop" fmla="*/ 0 h 1040400"/>
              <a:gd name="textAreaBottom" fmla="*/ 1041120 h 1040400"/>
            </a:gdLst>
            <a:ahLst/>
            <a:cxnLst/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pc="-1">
              <a:solidFill>
                <a:srgbClr val="000000"/>
              </a:solidFill>
            </a:endParaRPr>
          </a:p>
        </p:txBody>
      </p:sp>
      <p:sp>
        <p:nvSpPr>
          <p:cNvPr id="174" name="CustomShape 2">
            <a:extLst>
              <a:ext uri="{FF2B5EF4-FFF2-40B4-BE49-F238E27FC236}">
                <a16:creationId xmlns:a16="http://schemas.microsoft.com/office/drawing/2014/main" id="{2E664128-7111-40EC-121E-1C0070237F77}"/>
              </a:ext>
            </a:extLst>
          </p:cNvPr>
          <p:cNvSpPr/>
          <p:nvPr/>
        </p:nvSpPr>
        <p:spPr>
          <a:xfrm>
            <a:off x="5842080" y="-7200"/>
            <a:ext cx="6348600" cy="637200"/>
          </a:xfrm>
          <a:custGeom>
            <a:avLst/>
            <a:gdLst>
              <a:gd name="textAreaLeft" fmla="*/ 0 w 6348600"/>
              <a:gd name="textAreaRight" fmla="*/ 6349320 w 6348600"/>
              <a:gd name="textAreaTop" fmla="*/ 0 h 637200"/>
              <a:gd name="textAreaBottom" fmla="*/ 637920 h 637200"/>
            </a:gdLst>
            <a:ahLst/>
            <a:cxnLst/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pc="-1">
              <a:solidFill>
                <a:srgbClr val="000000"/>
              </a:solidFill>
            </a:endParaRPr>
          </a:p>
        </p:txBody>
      </p:sp>
      <p:grpSp>
        <p:nvGrpSpPr>
          <p:cNvPr id="3078" name="Group 3">
            <a:extLst>
              <a:ext uri="{FF2B5EF4-FFF2-40B4-BE49-F238E27FC236}">
                <a16:creationId xmlns:a16="http://schemas.microsoft.com/office/drawing/2014/main" id="{7468D4D3-7A59-2D0A-34EB-1347382801DA}"/>
              </a:ext>
            </a:extLst>
          </p:cNvPr>
          <p:cNvGrpSpPr>
            <a:grpSpLocks/>
          </p:cNvGrpSpPr>
          <p:nvPr/>
        </p:nvGrpSpPr>
        <p:grpSpPr bwMode="auto">
          <a:xfrm>
            <a:off x="-33338" y="-90488"/>
            <a:ext cx="12252326" cy="1231901"/>
            <a:chOff x="-33480" y="-90000"/>
            <a:chExt cx="12252960" cy="1231200"/>
          </a:xfrm>
        </p:grpSpPr>
        <p:sp>
          <p:nvSpPr>
            <p:cNvPr id="176" name="CustomShape 4">
              <a:extLst>
                <a:ext uri="{FF2B5EF4-FFF2-40B4-BE49-F238E27FC236}">
                  <a16:creationId xmlns:a16="http://schemas.microsoft.com/office/drawing/2014/main" id="{B1B217CF-9588-C2AD-B66D-47E7B60867FC}"/>
                </a:ext>
              </a:extLst>
            </p:cNvPr>
            <p:cNvSpPr/>
            <p:nvPr/>
          </p:nvSpPr>
          <p:spPr>
            <a:xfrm rot="21435600">
              <a:off x="-25542" y="201935"/>
              <a:ext cx="12216445" cy="647331"/>
            </a:xfrm>
            <a:custGeom>
              <a:avLst/>
              <a:gdLst>
                <a:gd name="textAreaLeft" fmla="*/ 0 w 12216240"/>
                <a:gd name="textAreaRight" fmla="*/ 12216960 w 12216240"/>
                <a:gd name="textAreaTop" fmla="*/ 0 h 648000"/>
                <a:gd name="textAreaBottom" fmla="*/ 648720 h 648000"/>
              </a:gdLst>
              <a:ahLst/>
              <a:cxnLst/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800">
              <a:solidFill>
                <a:srgbClr val="09B7B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pc="-1">
                <a:solidFill>
                  <a:srgbClr val="000000"/>
                </a:solidFill>
              </a:endParaRPr>
            </a:p>
          </p:txBody>
        </p:sp>
        <p:sp>
          <p:nvSpPr>
            <p:cNvPr id="177" name="CustomShape 5">
              <a:extLst>
                <a:ext uri="{FF2B5EF4-FFF2-40B4-BE49-F238E27FC236}">
                  <a16:creationId xmlns:a16="http://schemas.microsoft.com/office/drawing/2014/main" id="{D7F2E839-150F-54E0-4B8D-8F8842B3FCEE}"/>
                </a:ext>
              </a:extLst>
            </p:cNvPr>
            <p:cNvSpPr/>
            <p:nvPr/>
          </p:nvSpPr>
          <p:spPr>
            <a:xfrm rot="21435600">
              <a:off x="-19191" y="274918"/>
              <a:ext cx="12233908" cy="528336"/>
            </a:xfrm>
            <a:custGeom>
              <a:avLst/>
              <a:gdLst>
                <a:gd name="textAreaLeft" fmla="*/ 0 w 12232800"/>
                <a:gd name="textAreaRight" fmla="*/ 12233520 w 12232800"/>
                <a:gd name="textAreaTop" fmla="*/ 0 h 529200"/>
                <a:gd name="textAreaBottom" fmla="*/ 529920 h 529200"/>
              </a:gdLst>
              <a:ahLst/>
              <a:cxnLst/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360">
              <a:solidFill>
                <a:srgbClr val="0F6FC6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pc="-1">
                <a:solidFill>
                  <a:srgbClr val="000000"/>
                </a:solidFill>
              </a:endParaRPr>
            </a:p>
          </p:txBody>
        </p:sp>
      </p:grpSp>
      <p:sp>
        <p:nvSpPr>
          <p:cNvPr id="178" name="CustomShape 6">
            <a:extLst>
              <a:ext uri="{FF2B5EF4-FFF2-40B4-BE49-F238E27FC236}">
                <a16:creationId xmlns:a16="http://schemas.microsoft.com/office/drawing/2014/main" id="{73ABD107-03C7-FC7D-4028-AAC6C48A870D}"/>
              </a:ext>
            </a:extLst>
          </p:cNvPr>
          <p:cNvSpPr/>
          <p:nvPr/>
        </p:nvSpPr>
        <p:spPr>
          <a:xfrm>
            <a:off x="10566400" y="0"/>
            <a:ext cx="1624013" cy="1157288"/>
          </a:xfrm>
          <a:prstGeom prst="rect">
            <a:avLst/>
          </a:prstGeom>
          <a:blipFill rotWithShape="0">
            <a:blip r:embed="rId14"/>
            <a:srcRect/>
            <a:stretch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pc="-1">
              <a:solidFill>
                <a:srgbClr val="000000"/>
              </a:solidFill>
            </a:endParaRPr>
          </a:p>
        </p:txBody>
      </p:sp>
      <p:sp>
        <p:nvSpPr>
          <p:cNvPr id="3080" name="PlaceHolder 1">
            <a:extLst>
              <a:ext uri="{FF2B5EF4-FFF2-40B4-BE49-F238E27FC236}">
                <a16:creationId xmlns:a16="http://schemas.microsoft.com/office/drawing/2014/main" id="{336F070B-A245-8D3A-AE24-13F67CCE99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3050"/>
            <a:ext cx="10971213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BR"/>
              <a:t>Clique para editar o formato do texto do título</a:t>
            </a:r>
          </a:p>
        </p:txBody>
      </p:sp>
      <p:sp>
        <p:nvSpPr>
          <p:cNvPr id="180" name="PlaceHolder 2">
            <a:extLst>
              <a:ext uri="{FF2B5EF4-FFF2-40B4-BE49-F238E27FC236}">
                <a16:creationId xmlns:a16="http://schemas.microsoft.com/office/drawing/2014/main" id="{BB5EFD51-3B38-14AA-87B7-2362485CFC0D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600" y="1604963"/>
            <a:ext cx="5353050" cy="397668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5000"/>
          </a:bodyPr>
          <a:lstStyle/>
          <a:p>
            <a:r>
              <a:rPr lang="pt-PT"/>
              <a:t>Clique para editar o formato de texto dos tópicos</a:t>
            </a:r>
          </a:p>
          <a:p>
            <a:pPr lvl="1"/>
            <a:r>
              <a:rPr lang="pt-PT"/>
              <a:t>2.º nível de tópicos</a:t>
            </a:r>
          </a:p>
          <a:p>
            <a:pPr lvl="2"/>
            <a:r>
              <a:rPr lang="pt-PT"/>
              <a:t>3.º nível de tópicos</a:t>
            </a:r>
          </a:p>
          <a:p>
            <a:pPr lvl="3"/>
            <a:r>
              <a:rPr lang="pt-PT"/>
              <a:t>4.º nível de tópicos</a:t>
            </a:r>
          </a:p>
          <a:p>
            <a:pPr lvl="4"/>
            <a:r>
              <a:rPr lang="pt-PT"/>
              <a:t>5.º nível de tópicos</a:t>
            </a:r>
          </a:p>
          <a:p>
            <a:pPr lvl="5"/>
            <a:r>
              <a:rPr lang="pt-PT"/>
              <a:t>6.º nível de tópicos</a:t>
            </a:r>
          </a:p>
          <a:p>
            <a:pPr lvl="6"/>
            <a:r>
              <a:rPr lang="pt-PT"/>
              <a:t>7.º nível de tópicos</a:t>
            </a:r>
          </a:p>
        </p:txBody>
      </p:sp>
      <p:sp>
        <p:nvSpPr>
          <p:cNvPr id="181" name="PlaceHolder 3">
            <a:extLst>
              <a:ext uri="{FF2B5EF4-FFF2-40B4-BE49-F238E27FC236}">
                <a16:creationId xmlns:a16="http://schemas.microsoft.com/office/drawing/2014/main" id="{C394045F-BB4F-10A9-FEB3-68E02CEC4821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232525" y="1604963"/>
            <a:ext cx="5353050" cy="397668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5000"/>
          </a:bodyPr>
          <a:lstStyle/>
          <a:p>
            <a:r>
              <a:rPr lang="pt-PT"/>
              <a:t>Clique para editar o formato de texto dos tópicos</a:t>
            </a:r>
          </a:p>
          <a:p>
            <a:pPr lvl="1"/>
            <a:r>
              <a:rPr lang="pt-PT"/>
              <a:t>2.º nível de tópicos</a:t>
            </a:r>
          </a:p>
          <a:p>
            <a:pPr lvl="2"/>
            <a:r>
              <a:rPr lang="pt-PT"/>
              <a:t>3.º nível de tópicos</a:t>
            </a:r>
          </a:p>
          <a:p>
            <a:pPr lvl="3"/>
            <a:r>
              <a:rPr lang="pt-PT"/>
              <a:t>4.º nível de tópicos</a:t>
            </a:r>
          </a:p>
          <a:p>
            <a:pPr lvl="4"/>
            <a:r>
              <a:rPr lang="pt-PT"/>
              <a:t>5.º nível de tópicos</a:t>
            </a:r>
          </a:p>
          <a:p>
            <a:pPr lvl="5"/>
            <a:r>
              <a:rPr lang="pt-PT"/>
              <a:t>6.º nível de tópicos</a:t>
            </a:r>
          </a:p>
          <a:p>
            <a:pPr lvl="6"/>
            <a:r>
              <a:rPr lang="pt-PT"/>
              <a:t>7.º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7" r:id="rId1"/>
    <p:sldLayoutId id="2147484448" r:id="rId2"/>
    <p:sldLayoutId id="2147484449" r:id="rId3"/>
    <p:sldLayoutId id="2147484450" r:id="rId4"/>
    <p:sldLayoutId id="2147484451" r:id="rId5"/>
    <p:sldLayoutId id="2147484452" r:id="rId6"/>
    <p:sldLayoutId id="2147484453" r:id="rId7"/>
    <p:sldLayoutId id="2147484454" r:id="rId8"/>
    <p:sldLayoutId id="2147484455" r:id="rId9"/>
    <p:sldLayoutId id="2147484456" r:id="rId10"/>
    <p:sldLayoutId id="2147484457" r:id="rId11"/>
    <p:sldLayoutId id="2147484458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CustomShape 1">
            <a:extLst>
              <a:ext uri="{FF2B5EF4-FFF2-40B4-BE49-F238E27FC236}">
                <a16:creationId xmlns:a16="http://schemas.microsoft.com/office/drawing/2014/main" id="{9EFBC384-7038-E7E0-235C-915B1204712A}"/>
              </a:ext>
            </a:extLst>
          </p:cNvPr>
          <p:cNvSpPr/>
          <p:nvPr/>
        </p:nvSpPr>
        <p:spPr>
          <a:xfrm>
            <a:off x="-12700" y="-7938"/>
            <a:ext cx="12215813" cy="1041401"/>
          </a:xfrm>
          <a:custGeom>
            <a:avLst/>
            <a:gdLst>
              <a:gd name="textAreaLeft" fmla="*/ 0 w 12216240"/>
              <a:gd name="textAreaRight" fmla="*/ 12216960 w 12216240"/>
              <a:gd name="textAreaTop" fmla="*/ 0 h 1040400"/>
              <a:gd name="textAreaBottom" fmla="*/ 1041120 h 1040400"/>
            </a:gdLst>
            <a:ahLst/>
            <a:cxnLst/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pc="-1">
              <a:solidFill>
                <a:srgbClr val="000000"/>
              </a:solidFill>
            </a:endParaRPr>
          </a:p>
        </p:txBody>
      </p:sp>
      <p:sp>
        <p:nvSpPr>
          <p:cNvPr id="219" name="CustomShape 2">
            <a:extLst>
              <a:ext uri="{FF2B5EF4-FFF2-40B4-BE49-F238E27FC236}">
                <a16:creationId xmlns:a16="http://schemas.microsoft.com/office/drawing/2014/main" id="{EBB70173-118D-09C5-7DF2-F27EE8998447}"/>
              </a:ext>
            </a:extLst>
          </p:cNvPr>
          <p:cNvSpPr/>
          <p:nvPr/>
        </p:nvSpPr>
        <p:spPr>
          <a:xfrm>
            <a:off x="5842080" y="-7200"/>
            <a:ext cx="6348600" cy="637200"/>
          </a:xfrm>
          <a:custGeom>
            <a:avLst/>
            <a:gdLst>
              <a:gd name="textAreaLeft" fmla="*/ 0 w 6348600"/>
              <a:gd name="textAreaRight" fmla="*/ 6349320 w 6348600"/>
              <a:gd name="textAreaTop" fmla="*/ 0 h 637200"/>
              <a:gd name="textAreaBottom" fmla="*/ 637920 h 637200"/>
            </a:gdLst>
            <a:ahLst/>
            <a:cxnLst/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pc="-1">
              <a:solidFill>
                <a:srgbClr val="000000"/>
              </a:solidFill>
            </a:endParaRPr>
          </a:p>
        </p:txBody>
      </p:sp>
      <p:grpSp>
        <p:nvGrpSpPr>
          <p:cNvPr id="4102" name="Group 3">
            <a:extLst>
              <a:ext uri="{FF2B5EF4-FFF2-40B4-BE49-F238E27FC236}">
                <a16:creationId xmlns:a16="http://schemas.microsoft.com/office/drawing/2014/main" id="{E103B1B0-7EF5-9CB8-9922-A2177BB18CE9}"/>
              </a:ext>
            </a:extLst>
          </p:cNvPr>
          <p:cNvGrpSpPr>
            <a:grpSpLocks/>
          </p:cNvGrpSpPr>
          <p:nvPr/>
        </p:nvGrpSpPr>
        <p:grpSpPr bwMode="auto">
          <a:xfrm>
            <a:off x="-33338" y="-90488"/>
            <a:ext cx="12252326" cy="1231901"/>
            <a:chOff x="-33480" y="-90000"/>
            <a:chExt cx="12252960" cy="1231200"/>
          </a:xfrm>
        </p:grpSpPr>
        <p:sp>
          <p:nvSpPr>
            <p:cNvPr id="221" name="CustomShape 4">
              <a:extLst>
                <a:ext uri="{FF2B5EF4-FFF2-40B4-BE49-F238E27FC236}">
                  <a16:creationId xmlns:a16="http://schemas.microsoft.com/office/drawing/2014/main" id="{9ACAB8DE-0EEA-DEAE-4208-6051964849EE}"/>
                </a:ext>
              </a:extLst>
            </p:cNvPr>
            <p:cNvSpPr/>
            <p:nvPr/>
          </p:nvSpPr>
          <p:spPr>
            <a:xfrm rot="21435600">
              <a:off x="-25542" y="201935"/>
              <a:ext cx="12216445" cy="647331"/>
            </a:xfrm>
            <a:custGeom>
              <a:avLst/>
              <a:gdLst>
                <a:gd name="textAreaLeft" fmla="*/ 0 w 12216240"/>
                <a:gd name="textAreaRight" fmla="*/ 12216960 w 12216240"/>
                <a:gd name="textAreaTop" fmla="*/ 0 h 648000"/>
                <a:gd name="textAreaBottom" fmla="*/ 648720 h 648000"/>
              </a:gdLst>
              <a:ahLst/>
              <a:cxnLst/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800">
              <a:solidFill>
                <a:srgbClr val="09B7B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pc="-1">
                <a:solidFill>
                  <a:srgbClr val="000000"/>
                </a:solidFill>
              </a:endParaRPr>
            </a:p>
          </p:txBody>
        </p:sp>
        <p:sp>
          <p:nvSpPr>
            <p:cNvPr id="222" name="CustomShape 5">
              <a:extLst>
                <a:ext uri="{FF2B5EF4-FFF2-40B4-BE49-F238E27FC236}">
                  <a16:creationId xmlns:a16="http://schemas.microsoft.com/office/drawing/2014/main" id="{88CC3628-4560-6756-D396-D55F812033CA}"/>
                </a:ext>
              </a:extLst>
            </p:cNvPr>
            <p:cNvSpPr/>
            <p:nvPr/>
          </p:nvSpPr>
          <p:spPr>
            <a:xfrm rot="21435600">
              <a:off x="-19191" y="274918"/>
              <a:ext cx="12233908" cy="528336"/>
            </a:xfrm>
            <a:custGeom>
              <a:avLst/>
              <a:gdLst>
                <a:gd name="textAreaLeft" fmla="*/ 0 w 12232800"/>
                <a:gd name="textAreaRight" fmla="*/ 12233520 w 12232800"/>
                <a:gd name="textAreaTop" fmla="*/ 0 h 529200"/>
                <a:gd name="textAreaBottom" fmla="*/ 529920 h 529200"/>
              </a:gdLst>
              <a:ahLst/>
              <a:cxnLst/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360">
              <a:solidFill>
                <a:srgbClr val="0F6FC6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pc="-1">
                <a:solidFill>
                  <a:srgbClr val="000000"/>
                </a:solidFill>
              </a:endParaRPr>
            </a:p>
          </p:txBody>
        </p:sp>
      </p:grpSp>
      <p:sp>
        <p:nvSpPr>
          <p:cNvPr id="223" name="CustomShape 6">
            <a:extLst>
              <a:ext uri="{FF2B5EF4-FFF2-40B4-BE49-F238E27FC236}">
                <a16:creationId xmlns:a16="http://schemas.microsoft.com/office/drawing/2014/main" id="{084AD5C7-DF94-977E-E955-B0156E6A52A3}"/>
              </a:ext>
            </a:extLst>
          </p:cNvPr>
          <p:cNvSpPr/>
          <p:nvPr/>
        </p:nvSpPr>
        <p:spPr>
          <a:xfrm>
            <a:off x="10566400" y="0"/>
            <a:ext cx="1624013" cy="1157288"/>
          </a:xfrm>
          <a:prstGeom prst="rect">
            <a:avLst/>
          </a:prstGeom>
          <a:blipFill rotWithShape="0">
            <a:blip r:embed="rId14"/>
            <a:srcRect/>
            <a:stretch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pc="-1">
              <a:solidFill>
                <a:srgbClr val="000000"/>
              </a:solidFill>
            </a:endParaRPr>
          </a:p>
        </p:txBody>
      </p:sp>
      <p:sp>
        <p:nvSpPr>
          <p:cNvPr id="4104" name="PlaceHolder 1">
            <a:extLst>
              <a:ext uri="{FF2B5EF4-FFF2-40B4-BE49-F238E27FC236}">
                <a16:creationId xmlns:a16="http://schemas.microsoft.com/office/drawing/2014/main" id="{B46B7C69-3403-C386-ECC5-6731CE5B295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3050"/>
            <a:ext cx="10972800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BR"/>
              <a:t>Clique para editar o formato do texto do título</a:t>
            </a:r>
          </a:p>
        </p:txBody>
      </p:sp>
      <p:sp>
        <p:nvSpPr>
          <p:cNvPr id="225" name="PlaceHolder 2">
            <a:extLst>
              <a:ext uri="{FF2B5EF4-FFF2-40B4-BE49-F238E27FC236}">
                <a16:creationId xmlns:a16="http://schemas.microsoft.com/office/drawing/2014/main" id="{A5CC97D8-D5E7-4C3D-307E-BDEFB96FF42B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600" y="1604963"/>
            <a:ext cx="10972800" cy="397668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r>
              <a:rPr lang="pt-PT"/>
              <a:t>Clique para editar o formato de texto dos tópicos</a:t>
            </a:r>
          </a:p>
          <a:p>
            <a:pPr lvl="1"/>
            <a:r>
              <a:rPr lang="pt-PT"/>
              <a:t>2.º nível de tópicos</a:t>
            </a:r>
          </a:p>
          <a:p>
            <a:pPr lvl="2"/>
            <a:r>
              <a:rPr lang="pt-PT"/>
              <a:t>3.º nível de tópicos</a:t>
            </a:r>
          </a:p>
          <a:p>
            <a:pPr lvl="3"/>
            <a:r>
              <a:rPr lang="pt-PT"/>
              <a:t>4.º nível de tópicos</a:t>
            </a:r>
          </a:p>
          <a:p>
            <a:pPr lvl="4"/>
            <a:r>
              <a:rPr lang="pt-PT"/>
              <a:t>5.º nível de tópicos</a:t>
            </a:r>
          </a:p>
          <a:p>
            <a:pPr lvl="5"/>
            <a:r>
              <a:rPr lang="pt-PT"/>
              <a:t>6.º nível de tópicos</a:t>
            </a:r>
          </a:p>
          <a:p>
            <a:pPr lvl="6"/>
            <a:r>
              <a:rPr lang="pt-PT"/>
              <a:t>7.º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9" r:id="rId1"/>
    <p:sldLayoutId id="2147484460" r:id="rId2"/>
    <p:sldLayoutId id="2147484461" r:id="rId3"/>
    <p:sldLayoutId id="2147484462" r:id="rId4"/>
    <p:sldLayoutId id="2147484463" r:id="rId5"/>
    <p:sldLayoutId id="2147484464" r:id="rId6"/>
    <p:sldLayoutId id="2147484465" r:id="rId7"/>
    <p:sldLayoutId id="2147484466" r:id="rId8"/>
    <p:sldLayoutId id="2147484467" r:id="rId9"/>
    <p:sldLayoutId id="2147484468" r:id="rId10"/>
    <p:sldLayoutId id="2147484469" r:id="rId11"/>
    <p:sldLayoutId id="2147484470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CustomShape 1">
            <a:extLst>
              <a:ext uri="{FF2B5EF4-FFF2-40B4-BE49-F238E27FC236}">
                <a16:creationId xmlns:a16="http://schemas.microsoft.com/office/drawing/2014/main" id="{0755C48A-D7CB-C541-A20B-21B56B24C481}"/>
              </a:ext>
            </a:extLst>
          </p:cNvPr>
          <p:cNvSpPr/>
          <p:nvPr/>
        </p:nvSpPr>
        <p:spPr>
          <a:xfrm>
            <a:off x="-12700" y="-7938"/>
            <a:ext cx="12215813" cy="1041401"/>
          </a:xfrm>
          <a:custGeom>
            <a:avLst/>
            <a:gdLst>
              <a:gd name="textAreaLeft" fmla="*/ 0 w 12216240"/>
              <a:gd name="textAreaRight" fmla="*/ 12216960 w 12216240"/>
              <a:gd name="textAreaTop" fmla="*/ 0 h 1040400"/>
              <a:gd name="textAreaBottom" fmla="*/ 1041120 h 1040400"/>
            </a:gdLst>
            <a:ahLst/>
            <a:cxnLst/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pc="-1">
              <a:solidFill>
                <a:srgbClr val="000000"/>
              </a:solidFill>
            </a:endParaRPr>
          </a:p>
        </p:txBody>
      </p:sp>
      <p:sp>
        <p:nvSpPr>
          <p:cNvPr id="263" name="CustomShape 2">
            <a:extLst>
              <a:ext uri="{FF2B5EF4-FFF2-40B4-BE49-F238E27FC236}">
                <a16:creationId xmlns:a16="http://schemas.microsoft.com/office/drawing/2014/main" id="{CAB1B960-B6E8-3E78-4F29-D4BA2B2B8718}"/>
              </a:ext>
            </a:extLst>
          </p:cNvPr>
          <p:cNvSpPr/>
          <p:nvPr/>
        </p:nvSpPr>
        <p:spPr>
          <a:xfrm>
            <a:off x="5842080" y="-7200"/>
            <a:ext cx="6348600" cy="637200"/>
          </a:xfrm>
          <a:custGeom>
            <a:avLst/>
            <a:gdLst>
              <a:gd name="textAreaLeft" fmla="*/ 0 w 6348600"/>
              <a:gd name="textAreaRight" fmla="*/ 6349320 w 6348600"/>
              <a:gd name="textAreaTop" fmla="*/ 0 h 637200"/>
              <a:gd name="textAreaBottom" fmla="*/ 637920 h 637200"/>
            </a:gdLst>
            <a:ahLst/>
            <a:cxnLst/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pc="-1">
              <a:solidFill>
                <a:srgbClr val="000000"/>
              </a:solidFill>
            </a:endParaRPr>
          </a:p>
        </p:txBody>
      </p:sp>
      <p:grpSp>
        <p:nvGrpSpPr>
          <p:cNvPr id="5126" name="Group 3">
            <a:extLst>
              <a:ext uri="{FF2B5EF4-FFF2-40B4-BE49-F238E27FC236}">
                <a16:creationId xmlns:a16="http://schemas.microsoft.com/office/drawing/2014/main" id="{D93918CB-479F-5AD8-A136-19E5A8FAC0AD}"/>
              </a:ext>
            </a:extLst>
          </p:cNvPr>
          <p:cNvGrpSpPr>
            <a:grpSpLocks/>
          </p:cNvGrpSpPr>
          <p:nvPr/>
        </p:nvGrpSpPr>
        <p:grpSpPr bwMode="auto">
          <a:xfrm>
            <a:off x="-33338" y="-90488"/>
            <a:ext cx="12252326" cy="1231901"/>
            <a:chOff x="-33480" y="-90000"/>
            <a:chExt cx="12252960" cy="1231200"/>
          </a:xfrm>
        </p:grpSpPr>
        <p:sp>
          <p:nvSpPr>
            <p:cNvPr id="265" name="CustomShape 4">
              <a:extLst>
                <a:ext uri="{FF2B5EF4-FFF2-40B4-BE49-F238E27FC236}">
                  <a16:creationId xmlns:a16="http://schemas.microsoft.com/office/drawing/2014/main" id="{8D0B3EFD-A0C5-AC30-D212-9CBF72E70B39}"/>
                </a:ext>
              </a:extLst>
            </p:cNvPr>
            <p:cNvSpPr/>
            <p:nvPr/>
          </p:nvSpPr>
          <p:spPr>
            <a:xfrm rot="21435600">
              <a:off x="-25542" y="201935"/>
              <a:ext cx="12216445" cy="647331"/>
            </a:xfrm>
            <a:custGeom>
              <a:avLst/>
              <a:gdLst>
                <a:gd name="textAreaLeft" fmla="*/ 0 w 12216240"/>
                <a:gd name="textAreaRight" fmla="*/ 12216960 w 12216240"/>
                <a:gd name="textAreaTop" fmla="*/ 0 h 648000"/>
                <a:gd name="textAreaBottom" fmla="*/ 648720 h 648000"/>
              </a:gdLst>
              <a:ahLst/>
              <a:cxnLst/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800">
              <a:solidFill>
                <a:srgbClr val="09B7B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pc="-1">
                <a:solidFill>
                  <a:srgbClr val="000000"/>
                </a:solidFill>
              </a:endParaRPr>
            </a:p>
          </p:txBody>
        </p:sp>
        <p:sp>
          <p:nvSpPr>
            <p:cNvPr id="266" name="CustomShape 5">
              <a:extLst>
                <a:ext uri="{FF2B5EF4-FFF2-40B4-BE49-F238E27FC236}">
                  <a16:creationId xmlns:a16="http://schemas.microsoft.com/office/drawing/2014/main" id="{9BCC1CA0-5C86-0621-2D80-3912BAEB695C}"/>
                </a:ext>
              </a:extLst>
            </p:cNvPr>
            <p:cNvSpPr/>
            <p:nvPr/>
          </p:nvSpPr>
          <p:spPr>
            <a:xfrm rot="21435600">
              <a:off x="-19191" y="274918"/>
              <a:ext cx="12233908" cy="528336"/>
            </a:xfrm>
            <a:custGeom>
              <a:avLst/>
              <a:gdLst>
                <a:gd name="textAreaLeft" fmla="*/ 0 w 12232800"/>
                <a:gd name="textAreaRight" fmla="*/ 12233520 w 12232800"/>
                <a:gd name="textAreaTop" fmla="*/ 0 h 529200"/>
                <a:gd name="textAreaBottom" fmla="*/ 529920 h 529200"/>
              </a:gdLst>
              <a:ahLst/>
              <a:cxnLst/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360">
              <a:solidFill>
                <a:srgbClr val="0F6FC6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pc="-1">
                <a:solidFill>
                  <a:srgbClr val="000000"/>
                </a:solidFill>
              </a:endParaRPr>
            </a:p>
          </p:txBody>
        </p:sp>
      </p:grpSp>
      <p:sp>
        <p:nvSpPr>
          <p:cNvPr id="267" name="CustomShape 6">
            <a:extLst>
              <a:ext uri="{FF2B5EF4-FFF2-40B4-BE49-F238E27FC236}">
                <a16:creationId xmlns:a16="http://schemas.microsoft.com/office/drawing/2014/main" id="{2E479C29-A37D-5C02-EDFC-41D759038F0D}"/>
              </a:ext>
            </a:extLst>
          </p:cNvPr>
          <p:cNvSpPr/>
          <p:nvPr/>
        </p:nvSpPr>
        <p:spPr>
          <a:xfrm>
            <a:off x="10566400" y="0"/>
            <a:ext cx="1624013" cy="1157288"/>
          </a:xfrm>
          <a:prstGeom prst="rect">
            <a:avLst/>
          </a:prstGeom>
          <a:blipFill rotWithShape="0">
            <a:blip r:embed="rId14"/>
            <a:srcRect/>
            <a:stretch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pc="-1">
              <a:solidFill>
                <a:srgbClr val="000000"/>
              </a:solidFill>
            </a:endParaRPr>
          </a:p>
        </p:txBody>
      </p:sp>
      <p:sp>
        <p:nvSpPr>
          <p:cNvPr id="5128" name="PlaceHolder 1">
            <a:extLst>
              <a:ext uri="{FF2B5EF4-FFF2-40B4-BE49-F238E27FC236}">
                <a16:creationId xmlns:a16="http://schemas.microsoft.com/office/drawing/2014/main" id="{1ECCCAEF-384F-BC9F-1E7C-CD1A998510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3050"/>
            <a:ext cx="10971213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BR"/>
              <a:t>Clique para editar o formato do texto do título</a:t>
            </a:r>
          </a:p>
        </p:txBody>
      </p:sp>
      <p:sp>
        <p:nvSpPr>
          <p:cNvPr id="269" name="PlaceHolder 2">
            <a:extLst>
              <a:ext uri="{FF2B5EF4-FFF2-40B4-BE49-F238E27FC236}">
                <a16:creationId xmlns:a16="http://schemas.microsoft.com/office/drawing/2014/main" id="{CD12D81E-9285-2DC5-A615-7329DF98591A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600" y="1604963"/>
            <a:ext cx="10972800" cy="397668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r>
              <a:rPr lang="pt-PT"/>
              <a:t>Clique para editar o formato de texto dos tópicos</a:t>
            </a:r>
          </a:p>
          <a:p>
            <a:pPr lvl="1"/>
            <a:r>
              <a:rPr lang="pt-PT"/>
              <a:t>2.º nível de tópicos</a:t>
            </a:r>
          </a:p>
          <a:p>
            <a:pPr lvl="2"/>
            <a:r>
              <a:rPr lang="pt-PT"/>
              <a:t>3.º nível de tópicos</a:t>
            </a:r>
          </a:p>
          <a:p>
            <a:pPr lvl="3"/>
            <a:r>
              <a:rPr lang="pt-PT"/>
              <a:t>4.º nível de tópicos</a:t>
            </a:r>
          </a:p>
          <a:p>
            <a:pPr lvl="4"/>
            <a:r>
              <a:rPr lang="pt-PT"/>
              <a:t>5.º nível de tópicos</a:t>
            </a:r>
          </a:p>
          <a:p>
            <a:pPr lvl="5"/>
            <a:r>
              <a:rPr lang="pt-PT"/>
              <a:t>6.º nível de tópicos</a:t>
            </a:r>
          </a:p>
          <a:p>
            <a:pPr lvl="6"/>
            <a:r>
              <a:rPr lang="pt-PT"/>
              <a:t>7.º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71" r:id="rId1"/>
    <p:sldLayoutId id="2147484472" r:id="rId2"/>
    <p:sldLayoutId id="2147484473" r:id="rId3"/>
    <p:sldLayoutId id="2147484474" r:id="rId4"/>
    <p:sldLayoutId id="2147484475" r:id="rId5"/>
    <p:sldLayoutId id="2147484476" r:id="rId6"/>
    <p:sldLayoutId id="2147484477" r:id="rId7"/>
    <p:sldLayoutId id="2147484478" r:id="rId8"/>
    <p:sldLayoutId id="2147484479" r:id="rId9"/>
    <p:sldLayoutId id="2147484480" r:id="rId10"/>
    <p:sldLayoutId id="2147484481" r:id="rId11"/>
    <p:sldLayoutId id="2147484482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Imagem 1" descr="PREFEITURA DE RESENDE INICIA LEVANTAMENTO PARA REQUALIFICAÇÃO DO CENTRO HISTÓRICO ">
            <a:extLst>
              <a:ext uri="{FF2B5EF4-FFF2-40B4-BE49-F238E27FC236}">
                <a16:creationId xmlns:a16="http://schemas.microsoft.com/office/drawing/2014/main" id="{F3D0E589-D49A-DD37-423F-F1C3D019AC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76313"/>
            <a:ext cx="12385675" cy="7578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32D7F21-5326-DA60-CE1F-B50661F29B58}"/>
              </a:ext>
            </a:extLst>
          </p:cNvPr>
          <p:cNvSpPr txBox="1"/>
          <p:nvPr/>
        </p:nvSpPr>
        <p:spPr>
          <a:xfrm>
            <a:off x="3856038" y="-646113"/>
            <a:ext cx="8335962" cy="147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b="1" spc="-1" dirty="0">
              <a:solidFill>
                <a:schemeClr val="bg1"/>
              </a:solidFill>
              <a:latin typeface="Arial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b="1" spc="-1" dirty="0">
              <a:solidFill>
                <a:schemeClr val="bg1"/>
              </a:solidFill>
              <a:latin typeface="Arial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b="1" spc="-1" dirty="0">
              <a:solidFill>
                <a:schemeClr val="bg1"/>
              </a:solidFill>
              <a:latin typeface="Arial"/>
              <a:cs typeface="+mn-cs"/>
            </a:endParaRP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-1" dirty="0">
                <a:solidFill>
                  <a:schemeClr val="bg1"/>
                </a:solidFill>
                <a:latin typeface="Arial"/>
                <a:cs typeface="+mn-cs"/>
              </a:rPr>
              <a:t>Metas Fiscais 2025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-1" dirty="0">
                <a:solidFill>
                  <a:schemeClr val="bg1"/>
                </a:solidFill>
                <a:latin typeface="Arial"/>
                <a:cs typeface="+mn-cs"/>
              </a:rPr>
              <a:t>Audiência Pública – 2º Quadrimestre </a:t>
            </a: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C10B39BF-720F-A9EC-B05C-7ACCD2F75957}"/>
              </a:ext>
            </a:extLst>
          </p:cNvPr>
          <p:cNvSpPr/>
          <p:nvPr/>
        </p:nvSpPr>
        <p:spPr>
          <a:xfrm>
            <a:off x="9399588" y="0"/>
            <a:ext cx="2971800" cy="13843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400" b="1" spc="-1" dirty="0">
              <a:solidFill>
                <a:schemeClr val="bg1"/>
              </a:solidFill>
              <a:latin typeface="glbOpenSans"/>
            </a:endParaRP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400" b="1" spc="-1" dirty="0">
              <a:solidFill>
                <a:schemeClr val="bg1"/>
              </a:solidFill>
              <a:latin typeface="glbOpenSans"/>
            </a:endParaRP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400" b="1" spc="-1" dirty="0">
              <a:solidFill>
                <a:schemeClr val="bg1"/>
              </a:solidFill>
              <a:latin typeface="glbOpenSans"/>
            </a:endParaRP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400" b="1" spc="-1" dirty="0">
              <a:solidFill>
                <a:schemeClr val="bg1"/>
              </a:solidFill>
              <a:latin typeface="glbOpenSans"/>
            </a:endParaRP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400" b="1" spc="-1" dirty="0">
              <a:solidFill>
                <a:schemeClr val="bg1"/>
              </a:solidFill>
              <a:latin typeface="glbOpenSans"/>
            </a:endParaRP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spc="-1" dirty="0">
                <a:solidFill>
                  <a:schemeClr val="bg1"/>
                </a:solidFill>
                <a:latin typeface="glbOpenSans"/>
              </a:rPr>
              <a:t>Crédito:  Carina Rocha  </a:t>
            </a:r>
            <a:r>
              <a:rPr lang="pt-BR" sz="1400" b="1" spc="-1" dirty="0">
                <a:latin typeface="glbOpenSans"/>
              </a:rPr>
              <a:t>- </a:t>
            </a:r>
            <a:endParaRPr lang="pt-BR" sz="1400" b="1" spc="-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TextShape 1">
            <a:extLst>
              <a:ext uri="{FF2B5EF4-FFF2-40B4-BE49-F238E27FC236}">
                <a16:creationId xmlns:a16="http://schemas.microsoft.com/office/drawing/2014/main" id="{D91C3870-DACB-1F38-9D57-BB93A7450D20}"/>
              </a:ext>
            </a:extLst>
          </p:cNvPr>
          <p:cNvSpPr/>
          <p:nvPr/>
        </p:nvSpPr>
        <p:spPr>
          <a:xfrm>
            <a:off x="1981200" y="704850"/>
            <a:ext cx="8228013" cy="89852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ctr"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spc="-1" dirty="0">
                <a:solidFill>
                  <a:srgbClr val="04617B"/>
                </a:solidFill>
              </a:rPr>
              <a:t>Aplicação na Educação</a:t>
            </a:r>
            <a:endParaRPr lang="pt-BR" sz="3600" spc="-1" dirty="0">
              <a:solidFill>
                <a:srgbClr val="000000"/>
              </a:solidFill>
            </a:endParaRPr>
          </a:p>
        </p:txBody>
      </p:sp>
      <p:graphicFrame>
        <p:nvGraphicFramePr>
          <p:cNvPr id="409" name="Table 2">
            <a:extLst>
              <a:ext uri="{FF2B5EF4-FFF2-40B4-BE49-F238E27FC236}">
                <a16:creationId xmlns:a16="http://schemas.microsoft.com/office/drawing/2014/main" id="{027543EC-1520-B4A6-8CC1-8022B325777B}"/>
              </a:ext>
            </a:extLst>
          </p:cNvPr>
          <p:cNvGraphicFramePr/>
          <p:nvPr/>
        </p:nvGraphicFramePr>
        <p:xfrm>
          <a:off x="1981200" y="1528763"/>
          <a:ext cx="8229600" cy="4872036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9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FFFFFF"/>
                          </a:solidFill>
                          <a:latin typeface="Arial"/>
                          <a:ea typeface="DejaVu Sans"/>
                        </a:rPr>
                        <a:t>Descrição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9" marB="45719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FFFFFF"/>
                          </a:solidFill>
                          <a:latin typeface="Arial"/>
                          <a:ea typeface="DejaVu Sans"/>
                        </a:rPr>
                        <a:t>Valor R$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9" marB="45719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FFFFFF"/>
                          </a:solidFill>
                          <a:latin typeface="Arial"/>
                          <a:ea typeface="DejaVu Sans"/>
                        </a:rPr>
                        <a:t>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9" marB="45719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82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A- Receita de impostos e Transferências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9" marB="45719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kern="1200" spc="-1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456.018.475,87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19" marB="45719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100,0%</a:t>
                      </a:r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9" marB="45719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992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Despesas da Manutenção e Desenvolvimento do Ensino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9" marB="45719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82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B- Limite mínimo (25% de A)</a:t>
                      </a:r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9" marB="45719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114.004.619,00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19" marB="45719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25,00%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19" marB="45719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90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C- Despesa Realizada</a:t>
                      </a:r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9" marB="45719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126.281.557,19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19" marB="45719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0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27,69%</a:t>
                      </a:r>
                      <a:endParaRPr lang="pt-BR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19" marB="45719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992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Pagamento dos Profissionais do Magistério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9" marB="45719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82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D- Receita Recebidas do FUNDEB </a:t>
                      </a:r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9" marB="45719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68.013.704,99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19" marB="45719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100,00%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19" marB="45719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82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E- Pagamento de profissionais (70%)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9" marB="45719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47.236.520,47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19" marB="45719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70,00%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19" marB="45719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2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F- Despesa Realizada</a:t>
                      </a:r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9" marB="45719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56.404.302,27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19" marB="45719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0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83,58%</a:t>
                      </a:r>
                      <a:endParaRPr lang="pt-BR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19" marB="45719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10" name="TextShape 3">
            <a:extLst>
              <a:ext uri="{FF2B5EF4-FFF2-40B4-BE49-F238E27FC236}">
                <a16:creationId xmlns:a16="http://schemas.microsoft.com/office/drawing/2014/main" id="{B18AE686-1CB9-000D-862E-F9F98A89A366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D959D744-F85D-4845-AADA-97674752DD8A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10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411" name="CustomShape 4">
            <a:extLst>
              <a:ext uri="{FF2B5EF4-FFF2-40B4-BE49-F238E27FC236}">
                <a16:creationId xmlns:a16="http://schemas.microsoft.com/office/drawing/2014/main" id="{5E3C50BC-8631-E9E5-08D7-585F0B8C4D88}"/>
              </a:ext>
            </a:extLst>
          </p:cNvPr>
          <p:cNvSpPr/>
          <p:nvPr/>
        </p:nvSpPr>
        <p:spPr>
          <a:xfrm>
            <a:off x="9251950" y="1725613"/>
            <a:ext cx="957263" cy="2270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Em Milhões R$</a:t>
            </a:r>
          </a:p>
        </p:txBody>
      </p:sp>
      <p:sp>
        <p:nvSpPr>
          <p:cNvPr id="412" name="CustomShape 5">
            <a:extLst>
              <a:ext uri="{FF2B5EF4-FFF2-40B4-BE49-F238E27FC236}">
                <a16:creationId xmlns:a16="http://schemas.microsoft.com/office/drawing/2014/main" id="{AE8C71F8-8762-6CB5-08FA-60D07671EA93}"/>
              </a:ext>
            </a:extLst>
          </p:cNvPr>
          <p:cNvSpPr/>
          <p:nvPr/>
        </p:nvSpPr>
        <p:spPr>
          <a:xfrm>
            <a:off x="1524000" y="0"/>
            <a:ext cx="1238250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Anexo 8 do RREO</a:t>
            </a:r>
          </a:p>
        </p:txBody>
      </p:sp>
      <p:sp>
        <p:nvSpPr>
          <p:cNvPr id="413" name="CustomShape 2">
            <a:extLst>
              <a:ext uri="{FF2B5EF4-FFF2-40B4-BE49-F238E27FC236}">
                <a16:creationId xmlns:a16="http://schemas.microsoft.com/office/drawing/2014/main" id="{A0E0D0AE-CBDD-2F1B-BB69-6CB8C6707600}"/>
              </a:ext>
            </a:extLst>
          </p:cNvPr>
          <p:cNvSpPr/>
          <p:nvPr/>
        </p:nvSpPr>
        <p:spPr>
          <a:xfrm>
            <a:off x="4310063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TextShape 1">
            <a:extLst>
              <a:ext uri="{FF2B5EF4-FFF2-40B4-BE49-F238E27FC236}">
                <a16:creationId xmlns:a16="http://schemas.microsoft.com/office/drawing/2014/main" id="{4246867D-E284-D36E-F58B-0CE291C76820}"/>
              </a:ext>
            </a:extLst>
          </p:cNvPr>
          <p:cNvSpPr/>
          <p:nvPr/>
        </p:nvSpPr>
        <p:spPr>
          <a:xfrm>
            <a:off x="1981200" y="395288"/>
            <a:ext cx="8228013" cy="90963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000" spc="-1" dirty="0">
                <a:solidFill>
                  <a:srgbClr val="04617B"/>
                </a:solidFill>
                <a:cs typeface="Arial" pitchFamily="34" charset="0"/>
              </a:rPr>
              <a:t>Aplicação na Saúde </a:t>
            </a:r>
            <a:endParaRPr lang="pt-BR" sz="4000" spc="-1" dirty="0">
              <a:solidFill>
                <a:srgbClr val="000000"/>
              </a:solidFill>
              <a:cs typeface="Arial" pitchFamily="34" charset="0"/>
            </a:endParaRPr>
          </a:p>
        </p:txBody>
      </p:sp>
      <p:graphicFrame>
        <p:nvGraphicFramePr>
          <p:cNvPr id="415" name="Table 2">
            <a:extLst>
              <a:ext uri="{FF2B5EF4-FFF2-40B4-BE49-F238E27FC236}">
                <a16:creationId xmlns:a16="http://schemas.microsoft.com/office/drawing/2014/main" id="{ADCB83C7-E4F5-48CA-C7B8-3974A4168B7B}"/>
              </a:ext>
            </a:extLst>
          </p:cNvPr>
          <p:cNvGraphicFramePr/>
          <p:nvPr/>
        </p:nvGraphicFramePr>
        <p:xfrm>
          <a:off x="1993900" y="1169988"/>
          <a:ext cx="8229600" cy="54610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23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FFFFFF"/>
                          </a:solidFill>
                          <a:latin typeface="Arial"/>
                          <a:ea typeface="DejaVu Sans"/>
                        </a:rPr>
                        <a:t>Descrição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9" marB="45729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FFFFFF"/>
                          </a:solidFill>
                          <a:latin typeface="Arial"/>
                          <a:ea typeface="DejaVu Sans"/>
                        </a:rPr>
                        <a:t>Valor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9" marB="45729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5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Receitas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9" marB="45729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Receitas de Impostos e Transferências Constitucionais (I)</a:t>
                      </a:r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9" marB="45729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kern="1200" spc="-1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452.084.596,28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pt-BR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360" marR="9360" marT="45729" marB="45729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5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Despesas Próprias com Saúde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9" marB="45729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5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A- Despesas pagas  com saúde</a:t>
                      </a:r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9" marB="45729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R$ 250.454.645,13 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B- Despesas pagas  custeadas com recursos vinculados </a:t>
                      </a:r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9" marB="45729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R$ 84.393.176,85 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25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Cálculo dos Gastos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9" marB="45729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9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Total das Despesas Próprias pagas com Saúde (II)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9" marB="45729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R$ 166.061.468,28 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9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% das Despesas Próprias com Saúde  pagas 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9" marB="45729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36,73%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29" marB="45729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401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Total mínimo a ser pago (15%)</a:t>
                      </a: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+mn-ea"/>
                        </a:rPr>
                        <a:t> = previsto:15% de (I)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9" marB="45729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+mn-ea"/>
                        </a:rPr>
                        <a:t>R$ 67.812.689,44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360" marR="9360" marT="45729" marB="45729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16" name="TextShape 3">
            <a:extLst>
              <a:ext uri="{FF2B5EF4-FFF2-40B4-BE49-F238E27FC236}">
                <a16:creationId xmlns:a16="http://schemas.microsoft.com/office/drawing/2014/main" id="{341ADFAA-D8C2-9101-0371-49156450B092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0F2CC4EF-AAD0-46EF-BE99-7F52818EE642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11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417" name="CustomShape 4">
            <a:extLst>
              <a:ext uri="{FF2B5EF4-FFF2-40B4-BE49-F238E27FC236}">
                <a16:creationId xmlns:a16="http://schemas.microsoft.com/office/drawing/2014/main" id="{7894A924-F520-A728-B4A8-BEB93207E5C0}"/>
              </a:ext>
            </a:extLst>
          </p:cNvPr>
          <p:cNvSpPr/>
          <p:nvPr/>
        </p:nvSpPr>
        <p:spPr>
          <a:xfrm>
            <a:off x="9264650" y="1731963"/>
            <a:ext cx="957263" cy="2270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Em Milhões R$</a:t>
            </a:r>
          </a:p>
        </p:txBody>
      </p:sp>
      <p:sp>
        <p:nvSpPr>
          <p:cNvPr id="418" name="CustomShape 5">
            <a:extLst>
              <a:ext uri="{FF2B5EF4-FFF2-40B4-BE49-F238E27FC236}">
                <a16:creationId xmlns:a16="http://schemas.microsoft.com/office/drawing/2014/main" id="{6404117A-FDBE-99F0-D891-25D23C86401E}"/>
              </a:ext>
            </a:extLst>
          </p:cNvPr>
          <p:cNvSpPr/>
          <p:nvPr/>
        </p:nvSpPr>
        <p:spPr>
          <a:xfrm>
            <a:off x="1524000" y="0"/>
            <a:ext cx="1238250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Anexo 12 do RREO</a:t>
            </a:r>
          </a:p>
        </p:txBody>
      </p:sp>
      <p:sp>
        <p:nvSpPr>
          <p:cNvPr id="419" name="CustomShape 2">
            <a:extLst>
              <a:ext uri="{FF2B5EF4-FFF2-40B4-BE49-F238E27FC236}">
                <a16:creationId xmlns:a16="http://schemas.microsoft.com/office/drawing/2014/main" id="{64672043-65EF-7A91-749D-E4E857B0F7A5}"/>
              </a:ext>
            </a:extLst>
          </p:cNvPr>
          <p:cNvSpPr/>
          <p:nvPr/>
        </p:nvSpPr>
        <p:spPr>
          <a:xfrm>
            <a:off x="4310063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TextShape 1">
            <a:extLst>
              <a:ext uri="{FF2B5EF4-FFF2-40B4-BE49-F238E27FC236}">
                <a16:creationId xmlns:a16="http://schemas.microsoft.com/office/drawing/2014/main" id="{C39E2447-6927-ADCB-3E45-5CC758D3A7B8}"/>
              </a:ext>
            </a:extLst>
          </p:cNvPr>
          <p:cNvSpPr/>
          <p:nvPr/>
        </p:nvSpPr>
        <p:spPr>
          <a:xfrm>
            <a:off x="1981200" y="476250"/>
            <a:ext cx="8228013" cy="11414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000" spc="-1" dirty="0">
                <a:solidFill>
                  <a:srgbClr val="04617B"/>
                </a:solidFill>
              </a:rPr>
              <a:t>RESENPREVI</a:t>
            </a:r>
            <a:endParaRPr lang="pt-BR" sz="5000" spc="-1" dirty="0">
              <a:solidFill>
                <a:srgbClr val="000000"/>
              </a:solidFill>
            </a:endParaRPr>
          </a:p>
        </p:txBody>
      </p:sp>
      <p:sp>
        <p:nvSpPr>
          <p:cNvPr id="421" name="TextShape 2">
            <a:extLst>
              <a:ext uri="{FF2B5EF4-FFF2-40B4-BE49-F238E27FC236}">
                <a16:creationId xmlns:a16="http://schemas.microsoft.com/office/drawing/2014/main" id="{768A1C05-E537-34C1-6F5E-01B78EC1509D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9EA2C20A-9307-4845-9521-87EA5095B082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12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graphicFrame>
        <p:nvGraphicFramePr>
          <p:cNvPr id="422" name="Table 3">
            <a:extLst>
              <a:ext uri="{FF2B5EF4-FFF2-40B4-BE49-F238E27FC236}">
                <a16:creationId xmlns:a16="http://schemas.microsoft.com/office/drawing/2014/main" id="{9858A4C1-03E0-DF97-1216-7EC970043D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3085699"/>
              </p:ext>
            </p:extLst>
          </p:nvPr>
        </p:nvGraphicFramePr>
        <p:xfrm>
          <a:off x="1657350" y="1995488"/>
          <a:ext cx="9075738" cy="3487737"/>
        </p:xfrm>
        <a:graphic>
          <a:graphicData uri="http://schemas.openxmlformats.org/drawingml/2006/table">
            <a:tbl>
              <a:tblPr/>
              <a:tblGrid>
                <a:gridCol w="6088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7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6437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RESULTADO PREVIDENCIÁRIO </a:t>
                      </a:r>
                      <a:endParaRPr lang="pt-BR" sz="18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42" marR="91442" marT="45730" marB="4573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352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Descrição</a:t>
                      </a:r>
                      <a:endParaRPr lang="pt-BR" sz="14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42" marR="91442" marT="45730" marB="4573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strike="noStrike" spc="-1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Valores</a:t>
                      </a:r>
                      <a:endParaRPr lang="pt-BR" sz="1400" b="0" strike="noStrike" spc="-1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42" marR="91442" marT="45730" marB="4573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8740"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2º Quadrimestre</a:t>
                      </a:r>
                      <a:endParaRPr lang="pt-BR" sz="14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2025</a:t>
                      </a:r>
                      <a:endParaRPr lang="pt-BR" sz="14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42" marR="91442" marT="45730" marB="4573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3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2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Receitas do Fundo de capitalização </a:t>
                      </a:r>
                    </a:p>
                  </a:txBody>
                  <a:tcPr marL="91442" marR="91442" marT="45730" marB="4573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0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55.389.996,02</a:t>
                      </a:r>
                      <a:endParaRPr lang="pt-BR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560" marR="7560" marT="45730" marB="4573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3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24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DejaVu Sans"/>
                        </a:rPr>
                        <a:t>Resultados</a:t>
                      </a:r>
                      <a:r>
                        <a:rPr lang="pt-BR" sz="2400" b="0" strike="noStrike" spc="-1" baseline="0" dirty="0">
                          <a:solidFill>
                            <a:srgbClr val="000000"/>
                          </a:solidFill>
                          <a:latin typeface="+mn-lt"/>
                          <a:ea typeface="DejaVu Sans"/>
                        </a:rPr>
                        <a:t> previdenciários</a:t>
                      </a:r>
                      <a:endParaRPr lang="pt-BR" sz="2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42" marR="91442" marT="45730" marB="4573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0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-0-</a:t>
                      </a:r>
                    </a:p>
                  </a:txBody>
                  <a:tcPr marL="7560" marR="7560" marT="45730" marB="4573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3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b="0" strike="noStrike" kern="1200" spc="-1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de </a:t>
                      </a:r>
                      <a:r>
                        <a:rPr lang="en-US" sz="2400" b="0" strike="noStrike" kern="1200" spc="-1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despesas</a:t>
                      </a:r>
                      <a:endParaRPr lang="pt-BR" sz="2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42" marR="91442" marT="45730" marB="4573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strike="noStrike" spc="-1">
                          <a:solidFill>
                            <a:srgbClr val="000000"/>
                          </a:solidFill>
                          <a:latin typeface="+mn-lt"/>
                        </a:rPr>
                        <a:t>27.811.386,02</a:t>
                      </a:r>
                      <a:endParaRPr lang="pt-BR" sz="20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560" marR="7560" marT="45730" marB="4573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3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2400" b="1" strike="noStrike" spc="-1" dirty="0">
                          <a:solidFill>
                            <a:srgbClr val="000000"/>
                          </a:solidFill>
                          <a:latin typeface="+mn-lt"/>
                          <a:ea typeface="DejaVu Sans"/>
                        </a:rPr>
                        <a:t>Reserva Financeira até 2º </a:t>
                      </a:r>
                      <a:r>
                        <a:rPr lang="pt-BR" sz="2400" b="1" strike="noStrike" spc="-1" dirty="0" err="1">
                          <a:solidFill>
                            <a:srgbClr val="000000"/>
                          </a:solidFill>
                          <a:latin typeface="+mn-lt"/>
                          <a:ea typeface="DejaVu Sans"/>
                        </a:rPr>
                        <a:t>Quad</a:t>
                      </a:r>
                      <a:r>
                        <a:rPr lang="pt-BR" sz="2400" b="1" strike="noStrike" spc="-1" dirty="0">
                          <a:solidFill>
                            <a:srgbClr val="000000"/>
                          </a:solidFill>
                          <a:latin typeface="+mn-lt"/>
                          <a:ea typeface="DejaVu Sans"/>
                        </a:rPr>
                        <a:t>. 2025</a:t>
                      </a:r>
                      <a:endParaRPr lang="pt-BR" sz="2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42" marR="91442" marT="45730" marB="4573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pt-BR" sz="20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642.953.766,06</a:t>
                      </a:r>
                    </a:p>
                  </a:txBody>
                  <a:tcPr marL="7560" marR="7560" marT="45730" marB="4573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23" name="CustomShape 4">
            <a:extLst>
              <a:ext uri="{FF2B5EF4-FFF2-40B4-BE49-F238E27FC236}">
                <a16:creationId xmlns:a16="http://schemas.microsoft.com/office/drawing/2014/main" id="{C78FF74C-B2B5-354E-C7D4-41887D22E0A1}"/>
              </a:ext>
            </a:extLst>
          </p:cNvPr>
          <p:cNvSpPr/>
          <p:nvPr/>
        </p:nvSpPr>
        <p:spPr>
          <a:xfrm>
            <a:off x="9251950" y="1617663"/>
            <a:ext cx="957263" cy="2270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Em Milhões R$</a:t>
            </a:r>
          </a:p>
        </p:txBody>
      </p:sp>
      <p:sp>
        <p:nvSpPr>
          <p:cNvPr id="424" name="CustomShape 5">
            <a:extLst>
              <a:ext uri="{FF2B5EF4-FFF2-40B4-BE49-F238E27FC236}">
                <a16:creationId xmlns:a16="http://schemas.microsoft.com/office/drawing/2014/main" id="{7FD69B9C-B92E-BEC7-298A-E67265DEA66D}"/>
              </a:ext>
            </a:extLst>
          </p:cNvPr>
          <p:cNvSpPr/>
          <p:nvPr/>
        </p:nvSpPr>
        <p:spPr>
          <a:xfrm>
            <a:off x="1543050" y="0"/>
            <a:ext cx="1239838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Anexo 4 do RREO</a:t>
            </a:r>
          </a:p>
        </p:txBody>
      </p:sp>
      <p:sp>
        <p:nvSpPr>
          <p:cNvPr id="425" name="CustomShape 2">
            <a:extLst>
              <a:ext uri="{FF2B5EF4-FFF2-40B4-BE49-F238E27FC236}">
                <a16:creationId xmlns:a16="http://schemas.microsoft.com/office/drawing/2014/main" id="{B3F3E49A-0B80-6B40-9081-A63A066A717E}"/>
              </a:ext>
            </a:extLst>
          </p:cNvPr>
          <p:cNvSpPr/>
          <p:nvPr/>
        </p:nvSpPr>
        <p:spPr>
          <a:xfrm>
            <a:off x="4310063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  <p:sp>
        <p:nvSpPr>
          <p:cNvPr id="35873" name="Rectangle 33">
            <a:extLst>
              <a:ext uri="{FF2B5EF4-FFF2-40B4-BE49-F238E27FC236}">
                <a16:creationId xmlns:a16="http://schemas.microsoft.com/office/drawing/2014/main" id="{E9597F37-9084-41DA-121F-039C7683C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6750" y="34718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br>
              <a:rPr lang="pt-BR" altLang="pt-BR"/>
            </a:br>
            <a:endParaRPr lang="pt-BR" altLang="pt-B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TextShape 1">
            <a:extLst>
              <a:ext uri="{FF2B5EF4-FFF2-40B4-BE49-F238E27FC236}">
                <a16:creationId xmlns:a16="http://schemas.microsoft.com/office/drawing/2014/main" id="{56ED4DBD-2965-C84B-A453-3F28C5AC8F49}"/>
              </a:ext>
            </a:extLst>
          </p:cNvPr>
          <p:cNvSpPr/>
          <p:nvPr/>
        </p:nvSpPr>
        <p:spPr>
          <a:xfrm>
            <a:off x="1981200" y="704850"/>
            <a:ext cx="8228013" cy="11414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000" spc="-1">
                <a:solidFill>
                  <a:srgbClr val="04617B"/>
                </a:solidFill>
              </a:rPr>
              <a:t>Gastos com Pessoal</a:t>
            </a:r>
            <a:endParaRPr lang="pt-BR" sz="5000" spc="-1">
              <a:solidFill>
                <a:srgbClr val="000000"/>
              </a:solidFill>
            </a:endParaRPr>
          </a:p>
        </p:txBody>
      </p:sp>
      <p:graphicFrame>
        <p:nvGraphicFramePr>
          <p:cNvPr id="461" name="Table 2">
            <a:extLst>
              <a:ext uri="{FF2B5EF4-FFF2-40B4-BE49-F238E27FC236}">
                <a16:creationId xmlns:a16="http://schemas.microsoft.com/office/drawing/2014/main" id="{23A85ECF-3546-A1FF-8F57-585B9E8FBA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0398923"/>
              </p:ext>
            </p:extLst>
          </p:nvPr>
        </p:nvGraphicFramePr>
        <p:xfrm>
          <a:off x="1784350" y="1844675"/>
          <a:ext cx="8648700" cy="4202115"/>
        </p:xfrm>
        <a:graphic>
          <a:graphicData uri="http://schemas.openxmlformats.org/drawingml/2006/table">
            <a:tbl>
              <a:tblPr/>
              <a:tblGrid>
                <a:gridCol w="5968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9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48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Descrição</a:t>
                      </a:r>
                      <a:endParaRPr lang="pt-BR" sz="18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9" marR="91439" marT="45714" marB="4571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FFFFFF"/>
                          </a:solidFill>
                          <a:latin typeface="Arial"/>
                          <a:ea typeface="DejaVu Sans"/>
                        </a:rPr>
                        <a:t>1º Quadrimestre/2025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9" marR="91439" marT="45714" marB="4571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F6F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221"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chemeClr val="tx1"/>
                          </a:solidFill>
                          <a:latin typeface="Arial"/>
                        </a:rPr>
                        <a:t>Executivo</a:t>
                      </a:r>
                    </a:p>
                  </a:txBody>
                  <a:tcPr marL="91439" marR="91439" marT="45714" marB="45714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22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chemeClr val="tx1"/>
                          </a:solidFill>
                          <a:latin typeface="Arial"/>
                        </a:rPr>
                        <a:t>Valor</a:t>
                      </a:r>
                    </a:p>
                  </a:txBody>
                  <a:tcPr marL="91439" marR="91439" marT="45714" marB="45714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3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A- Receita Corrente Líquida (RCL</a:t>
                      </a:r>
                      <a:r>
                        <a:rPr lang="pt-BR" sz="1800" b="0" strike="noStrike" spc="-1" baseline="0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 ajustada)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9" marR="91439" marT="45714" marB="45714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965.611.769,19</a:t>
                      </a:r>
                    </a:p>
                  </a:txBody>
                  <a:tcPr marL="91439" marR="91439" marT="45714" marB="45714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56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B – Despesa Realizada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9" marR="91439" marT="45714" marB="45714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i="0" dirty="0">
                          <a:solidFill>
                            <a:srgbClr val="21252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486.259.722,67</a:t>
                      </a:r>
                      <a:endParaRPr lang="pt-BR" sz="16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14" marB="45714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C – Percentual de Despesa</a:t>
                      </a:r>
                    </a:p>
                  </a:txBody>
                  <a:tcPr marL="91439" marR="91439" marT="45714" marB="45714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50,35%</a:t>
                      </a:r>
                    </a:p>
                  </a:txBody>
                  <a:tcPr marL="91439" marR="91439" marT="45714" marB="45714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6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 - Limite de Alerta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9" marR="91439" marT="45714" marB="45714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DejaVu Sans"/>
                          <a:cs typeface="Arial" pitchFamily="34" charset="0"/>
                        </a:rPr>
                        <a:t>48,60%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14" marB="45714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1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E – Limite Prudencial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9" marR="91439" marT="45714" marB="45714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51,30%</a:t>
                      </a:r>
                    </a:p>
                  </a:txBody>
                  <a:tcPr marL="91439" marR="91439" marT="45714" marB="45714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78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F – Limite Máximo</a:t>
                      </a:r>
                    </a:p>
                  </a:txBody>
                  <a:tcPr marL="91439" marR="91439" marT="45714" marB="45714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54,00%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14" marB="45714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62" name="TextShape 3">
            <a:extLst>
              <a:ext uri="{FF2B5EF4-FFF2-40B4-BE49-F238E27FC236}">
                <a16:creationId xmlns:a16="http://schemas.microsoft.com/office/drawing/2014/main" id="{A1873915-E507-2DBF-6823-3985CA2F1E25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3B917FC2-12E9-495C-ACB0-6050791C8464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13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463" name="CustomShape 4">
            <a:extLst>
              <a:ext uri="{FF2B5EF4-FFF2-40B4-BE49-F238E27FC236}">
                <a16:creationId xmlns:a16="http://schemas.microsoft.com/office/drawing/2014/main" id="{7E6BB77B-41D2-A894-9CB7-77EAFC68D3B6}"/>
              </a:ext>
            </a:extLst>
          </p:cNvPr>
          <p:cNvSpPr/>
          <p:nvPr/>
        </p:nvSpPr>
        <p:spPr>
          <a:xfrm>
            <a:off x="9448800" y="1541463"/>
            <a:ext cx="957263" cy="2270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 dirty="0">
                <a:solidFill>
                  <a:srgbClr val="000000"/>
                </a:solidFill>
              </a:rPr>
              <a:t>Em Milhões R$</a:t>
            </a:r>
          </a:p>
        </p:txBody>
      </p:sp>
      <p:sp>
        <p:nvSpPr>
          <p:cNvPr id="464" name="CustomShape 5">
            <a:extLst>
              <a:ext uri="{FF2B5EF4-FFF2-40B4-BE49-F238E27FC236}">
                <a16:creationId xmlns:a16="http://schemas.microsoft.com/office/drawing/2014/main" id="{B482237D-E1FC-1DE5-B3B5-C36D298CEB03}"/>
              </a:ext>
            </a:extLst>
          </p:cNvPr>
          <p:cNvSpPr/>
          <p:nvPr/>
        </p:nvSpPr>
        <p:spPr>
          <a:xfrm>
            <a:off x="1524000" y="0"/>
            <a:ext cx="1238250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Anexo 1 do RGF</a:t>
            </a:r>
          </a:p>
        </p:txBody>
      </p:sp>
      <p:sp>
        <p:nvSpPr>
          <p:cNvPr id="465" name="CustomShape 2">
            <a:extLst>
              <a:ext uri="{FF2B5EF4-FFF2-40B4-BE49-F238E27FC236}">
                <a16:creationId xmlns:a16="http://schemas.microsoft.com/office/drawing/2014/main" id="{D46C5D33-8E0F-D4E4-BEDB-0D6F016DA561}"/>
              </a:ext>
            </a:extLst>
          </p:cNvPr>
          <p:cNvSpPr/>
          <p:nvPr/>
        </p:nvSpPr>
        <p:spPr>
          <a:xfrm>
            <a:off x="4310063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TextShape 3">
            <a:extLst>
              <a:ext uri="{FF2B5EF4-FFF2-40B4-BE49-F238E27FC236}">
                <a16:creationId xmlns:a16="http://schemas.microsoft.com/office/drawing/2014/main" id="{18D72A7B-B95A-6DA6-BDA3-C173F0D0F701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BFA5E83B-F161-4368-AE6E-26B01A64F1A6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14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467" name="CustomShape 5">
            <a:extLst>
              <a:ext uri="{FF2B5EF4-FFF2-40B4-BE49-F238E27FC236}">
                <a16:creationId xmlns:a16="http://schemas.microsoft.com/office/drawing/2014/main" id="{C0F52387-85D9-0199-4699-EB266F694FF2}"/>
              </a:ext>
            </a:extLst>
          </p:cNvPr>
          <p:cNvSpPr/>
          <p:nvPr/>
        </p:nvSpPr>
        <p:spPr>
          <a:xfrm>
            <a:off x="1524000" y="0"/>
            <a:ext cx="1238250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Anexo 1 do RGF</a:t>
            </a:r>
          </a:p>
        </p:txBody>
      </p:sp>
      <p:sp>
        <p:nvSpPr>
          <p:cNvPr id="468" name="CustomShape 2">
            <a:extLst>
              <a:ext uri="{FF2B5EF4-FFF2-40B4-BE49-F238E27FC236}">
                <a16:creationId xmlns:a16="http://schemas.microsoft.com/office/drawing/2014/main" id="{27FDDE9B-041D-CFDC-01CD-35105CB6B1F8}"/>
              </a:ext>
            </a:extLst>
          </p:cNvPr>
          <p:cNvSpPr/>
          <p:nvPr/>
        </p:nvSpPr>
        <p:spPr>
          <a:xfrm>
            <a:off x="4310063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  <p:sp>
        <p:nvSpPr>
          <p:cNvPr id="469" name="TextShape 1">
            <a:extLst>
              <a:ext uri="{FF2B5EF4-FFF2-40B4-BE49-F238E27FC236}">
                <a16:creationId xmlns:a16="http://schemas.microsoft.com/office/drawing/2014/main" id="{3C0746A7-E31A-B553-811A-96DC5D46DA8D}"/>
              </a:ext>
            </a:extLst>
          </p:cNvPr>
          <p:cNvSpPr/>
          <p:nvPr/>
        </p:nvSpPr>
        <p:spPr>
          <a:xfrm>
            <a:off x="1981200" y="369888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ctr"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000" spc="-1">
                <a:solidFill>
                  <a:srgbClr val="04617B"/>
                </a:solidFill>
              </a:rPr>
              <a:t>Limites com Pessoal</a:t>
            </a:r>
            <a:endParaRPr lang="pt-BR" sz="5000" spc="-1">
              <a:solidFill>
                <a:srgbClr val="000000"/>
              </a:solidFill>
            </a:endParaRPr>
          </a:p>
        </p:txBody>
      </p:sp>
      <p:graphicFrame>
        <p:nvGraphicFramePr>
          <p:cNvPr id="2" name="Gráfico 2">
            <a:extLst>
              <a:ext uri="{FF2B5EF4-FFF2-40B4-BE49-F238E27FC236}">
                <a16:creationId xmlns:a16="http://schemas.microsoft.com/office/drawing/2014/main" id="{69A4C10C-C932-84A7-03E6-87527CC842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7236641"/>
              </p:ext>
            </p:extLst>
          </p:nvPr>
        </p:nvGraphicFramePr>
        <p:xfrm>
          <a:off x="1527175" y="1879600"/>
          <a:ext cx="897255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TextShape 1">
            <a:extLst>
              <a:ext uri="{FF2B5EF4-FFF2-40B4-BE49-F238E27FC236}">
                <a16:creationId xmlns:a16="http://schemas.microsoft.com/office/drawing/2014/main" id="{D7CD743B-42E6-D714-21C1-FE8169C94410}"/>
              </a:ext>
            </a:extLst>
          </p:cNvPr>
          <p:cNvSpPr/>
          <p:nvPr/>
        </p:nvSpPr>
        <p:spPr>
          <a:xfrm>
            <a:off x="1981200" y="704850"/>
            <a:ext cx="8228013" cy="11414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000" spc="-1">
                <a:solidFill>
                  <a:srgbClr val="04617B"/>
                </a:solidFill>
              </a:rPr>
              <a:t>Limites com a Dívida</a:t>
            </a:r>
            <a:endParaRPr lang="pt-BR" sz="5000" spc="-1">
              <a:solidFill>
                <a:srgbClr val="000000"/>
              </a:solidFill>
            </a:endParaRPr>
          </a:p>
        </p:txBody>
      </p:sp>
      <p:sp>
        <p:nvSpPr>
          <p:cNvPr id="476" name="TextShape 2">
            <a:extLst>
              <a:ext uri="{FF2B5EF4-FFF2-40B4-BE49-F238E27FC236}">
                <a16:creationId xmlns:a16="http://schemas.microsoft.com/office/drawing/2014/main" id="{CB2DCC63-4237-7AD5-9A46-75B826248968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EE6C22FE-68F6-4998-811F-9C289BACA51E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15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graphicFrame>
        <p:nvGraphicFramePr>
          <p:cNvPr id="479" name="Table 5">
            <a:extLst>
              <a:ext uri="{FF2B5EF4-FFF2-40B4-BE49-F238E27FC236}">
                <a16:creationId xmlns:a16="http://schemas.microsoft.com/office/drawing/2014/main" id="{DAD1E98C-E928-8892-793B-E3B97EDEF6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4572869"/>
              </p:ext>
            </p:extLst>
          </p:nvPr>
        </p:nvGraphicFramePr>
        <p:xfrm>
          <a:off x="1019175" y="2152650"/>
          <a:ext cx="9705975" cy="3463927"/>
        </p:xfrm>
        <a:graphic>
          <a:graphicData uri="http://schemas.openxmlformats.org/drawingml/2006/table">
            <a:tbl>
              <a:tblPr/>
              <a:tblGrid>
                <a:gridCol w="4587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75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07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4847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Descrição</a:t>
                      </a:r>
                    </a:p>
                  </a:txBody>
                  <a:tcPr marT="45725" marB="45725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Valor</a:t>
                      </a:r>
                    </a:p>
                  </a:txBody>
                  <a:tcPr marT="45725" marB="45725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%</a:t>
                      </a:r>
                    </a:p>
                  </a:txBody>
                  <a:tcPr marT="45725" marB="4572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8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A – Receita Corrente Liquida</a:t>
                      </a:r>
                      <a:endParaRPr lang="pt-BR" sz="18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45725" marB="45725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24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 974.657.721,19</a:t>
                      </a:r>
                      <a:endParaRPr lang="pt-BR" sz="2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5" marB="45725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24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100%</a:t>
                      </a:r>
                      <a:endParaRPr lang="pt-BR" sz="2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5" marB="4572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816">
                <a:tc>
                  <a:txBody>
                    <a:bodyPr/>
                    <a:lstStyle/>
                    <a:p>
                      <a:r>
                        <a:rPr lang="pt-BR" sz="1800" dirty="0"/>
                        <a:t>B – Divida Consolidada</a:t>
                      </a:r>
                    </a:p>
                  </a:txBody>
                  <a:tcPr marT="45725" marB="45725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70.945.833,01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5" marB="45725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7,27%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5" marB="4572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78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C - Disponibilidade de caixa </a:t>
                      </a:r>
                    </a:p>
                  </a:txBody>
                  <a:tcPr marT="45725" marB="45725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382.168.498,12</a:t>
                      </a:r>
                    </a:p>
                  </a:txBody>
                  <a:tcPr marT="45725" marB="4572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5" marB="4572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78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 - Dívida Consolidada Líquida ( B</a:t>
                      </a:r>
                      <a:r>
                        <a:rPr lang="pt-BR" sz="1800" b="0" strike="noStrike" spc="-1" baseline="0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 – C)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5" marB="45725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-311.222.665,11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5" marB="45725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5" marB="4572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78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E - Limite Máximo DCL (120% de A)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25" marB="45725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1.169.589.265,42</a:t>
                      </a:r>
                      <a:endParaRPr lang="pt-BR" sz="2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560" marR="7560" marT="45725" marB="45725" anchor="b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560" marR="7560" marT="45725" marB="45725" anchor="b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80" name="CustomShape 6">
            <a:extLst>
              <a:ext uri="{FF2B5EF4-FFF2-40B4-BE49-F238E27FC236}">
                <a16:creationId xmlns:a16="http://schemas.microsoft.com/office/drawing/2014/main" id="{6A568E34-1F98-2AF9-0FDF-D06C43FF163F}"/>
              </a:ext>
            </a:extLst>
          </p:cNvPr>
          <p:cNvSpPr/>
          <p:nvPr/>
        </p:nvSpPr>
        <p:spPr>
          <a:xfrm>
            <a:off x="1543050" y="0"/>
            <a:ext cx="1239838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Anexo 2 do RGF</a:t>
            </a:r>
          </a:p>
        </p:txBody>
      </p:sp>
      <p:sp>
        <p:nvSpPr>
          <p:cNvPr id="481" name="CustomShape 2">
            <a:extLst>
              <a:ext uri="{FF2B5EF4-FFF2-40B4-BE49-F238E27FC236}">
                <a16:creationId xmlns:a16="http://schemas.microsoft.com/office/drawing/2014/main" id="{01E36EA7-EF5F-2423-8C97-34EA63E92E44}"/>
              </a:ext>
            </a:extLst>
          </p:cNvPr>
          <p:cNvSpPr/>
          <p:nvPr/>
        </p:nvSpPr>
        <p:spPr>
          <a:xfrm>
            <a:off x="4310063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  <p:sp>
        <p:nvSpPr>
          <p:cNvPr id="482" name="Rectangle 1">
            <a:extLst>
              <a:ext uri="{FF2B5EF4-FFF2-40B4-BE49-F238E27FC236}">
                <a16:creationId xmlns:a16="http://schemas.microsoft.com/office/drawing/2014/main" id="{84989F3D-80D8-AB9F-3875-E04982031FE8}"/>
              </a:ext>
            </a:extLst>
          </p:cNvPr>
          <p:cNvSpPr/>
          <p:nvPr/>
        </p:nvSpPr>
        <p:spPr>
          <a:xfrm>
            <a:off x="4067175" y="1787525"/>
            <a:ext cx="184150" cy="63976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anchor="ctr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br>
              <a:rPr/>
            </a:br>
            <a:endParaRPr lang="pt-BR" spc="-1">
              <a:solidFill>
                <a:srgbClr val="000000"/>
              </a:solidFill>
            </a:endParaRPr>
          </a:p>
        </p:txBody>
      </p:sp>
      <p:sp>
        <p:nvSpPr>
          <p:cNvPr id="39979" name="Rectangle 2">
            <a:extLst>
              <a:ext uri="{FF2B5EF4-FFF2-40B4-BE49-F238E27FC236}">
                <a16:creationId xmlns:a16="http://schemas.microsoft.com/office/drawing/2014/main" id="{B2C67FD1-358E-A5A4-10EC-A72E193E6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5350" y="1481138"/>
            <a:ext cx="12192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br>
              <a:rPr lang="pt-BR" altLang="pt-BR" sz="1800"/>
            </a:br>
            <a:endParaRPr lang="pt-BR" altLang="pt-BR" sz="1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0" name="Table 1">
            <a:extLst>
              <a:ext uri="{FF2B5EF4-FFF2-40B4-BE49-F238E27FC236}">
                <a16:creationId xmlns:a16="http://schemas.microsoft.com/office/drawing/2014/main" id="{D3C611D5-51D5-A387-7D61-7B7785BAC6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5122085"/>
              </p:ext>
            </p:extLst>
          </p:nvPr>
        </p:nvGraphicFramePr>
        <p:xfrm>
          <a:off x="765175" y="1512888"/>
          <a:ext cx="10552113" cy="4988619"/>
        </p:xfrm>
        <a:graphic>
          <a:graphicData uri="http://schemas.openxmlformats.org/drawingml/2006/table">
            <a:tbl>
              <a:tblPr/>
              <a:tblGrid>
                <a:gridCol w="77096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2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5752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RECEITAS FISCAIS 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8" marR="91438" marT="45724" marB="4572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2º QD./2025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8" marR="91438" marT="45724" marB="45724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752"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Realizada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8" marR="91438" marT="45724" marB="45724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0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+mn-lt"/>
                          <a:ea typeface="DejaVu Sans"/>
                        </a:rPr>
                        <a:t>Receitas  Correntes  - </a:t>
                      </a:r>
                      <a:r>
                        <a:rPr lang="pt-BR" sz="16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EXCETO FONTES RPPS</a:t>
                      </a: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+mn-lt"/>
                          <a:ea typeface="DejaVu Sans"/>
                        </a:rPr>
                        <a:t> (I)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38" marR="91438" marT="45724" marB="45724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R$ 658.081.074,84</a:t>
                      </a:r>
                    </a:p>
                  </a:txBody>
                  <a:tcPr marL="9360" marR="9360" marT="45724" marB="4572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0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 -) Aplicação Financeira (II)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8" marR="91438" marT="45724" marB="45724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R$ 29.017.178,47</a:t>
                      </a:r>
                    </a:p>
                    <a:p>
                      <a:pPr algn="r">
                        <a:lnSpc>
                          <a:spcPct val="100000"/>
                        </a:lnSpc>
                      </a:pP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24" marB="4572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561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 -) Outras Receitas Financeiras (III)</a:t>
                      </a:r>
                      <a:endParaRPr lang="pt-BR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pt-BR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8" marR="91438" marT="45724" marB="45724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R$ 0,00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24" marB="4572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561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Receitas Primárias Correntes (IV) = I-II-III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8" marR="91438" marT="45724" marB="45724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R$ 629.063.896,37</a:t>
                      </a:r>
                    </a:p>
                    <a:p>
                      <a:pPr algn="r">
                        <a:lnSpc>
                          <a:spcPct val="100000"/>
                        </a:lnSpc>
                      </a:pP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24" marB="4572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70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Receitas de Capital (V)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8" marR="91438" marT="45724" marB="45724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R$ 690.569.550,93</a:t>
                      </a:r>
                    </a:p>
                    <a:p>
                      <a:pPr algn="r">
                        <a:lnSpc>
                          <a:spcPct val="100000"/>
                        </a:lnSpc>
                      </a:pP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24" marB="4572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7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(-) Operações de crédito (VI)</a:t>
                      </a:r>
                      <a:endParaRPr lang="pt-BR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8" marR="91438" marT="45724" marB="45724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R$ 0,00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24" marB="4572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7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(-) Amortização de Empréstimos (VII)</a:t>
                      </a:r>
                      <a:endParaRPr lang="pt-BR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8" marR="91438" marT="45724" marB="45724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R$ 0,00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24" marB="4572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7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Receitas Primárias de Capital (VIII)= (V-VI-VII)</a:t>
                      </a:r>
                      <a:endParaRPr lang="pt-BR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8" marR="91438" marT="45724" marB="45724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R$ </a:t>
                      </a:r>
                      <a:r>
                        <a:rPr lang="pt-BR" sz="1400" b="1" strike="noStrike" spc="-1" dirty="0">
                          <a:solidFill>
                            <a:srgbClr val="000000"/>
                          </a:solidFill>
                          <a:latin typeface="+mn-lt"/>
                          <a:ea typeface="+mn-ea"/>
                        </a:rPr>
                        <a:t>5.585.845,35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24" marB="4572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70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RECEITA PRIMÁRIA TOTAL (IX) = (VIII + IV)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8" marR="91438" marT="45724" marB="45724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R$ 634.649.741,72</a:t>
                      </a:r>
                    </a:p>
                    <a:p>
                      <a:pPr algn="r">
                        <a:lnSpc>
                          <a:spcPct val="100000"/>
                        </a:lnSpc>
                      </a:pP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24" marB="4572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91" name="TextShape 2">
            <a:extLst>
              <a:ext uri="{FF2B5EF4-FFF2-40B4-BE49-F238E27FC236}">
                <a16:creationId xmlns:a16="http://schemas.microsoft.com/office/drawing/2014/main" id="{E35C2433-9A48-1BF2-267B-126BAEE9DF9D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B117E32F-D0EF-40CE-AAF5-05202B5BA037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16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492" name="CustomShape 3">
            <a:extLst>
              <a:ext uri="{FF2B5EF4-FFF2-40B4-BE49-F238E27FC236}">
                <a16:creationId xmlns:a16="http://schemas.microsoft.com/office/drawing/2014/main" id="{AD7E782D-1EB8-646B-2BD8-0EBC3840C4BA}"/>
              </a:ext>
            </a:extLst>
          </p:cNvPr>
          <p:cNvSpPr/>
          <p:nvPr/>
        </p:nvSpPr>
        <p:spPr>
          <a:xfrm>
            <a:off x="9310688" y="1285875"/>
            <a:ext cx="957262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Em Milhões R$</a:t>
            </a:r>
          </a:p>
        </p:txBody>
      </p:sp>
      <p:sp>
        <p:nvSpPr>
          <p:cNvPr id="493" name="CustomShape 4">
            <a:extLst>
              <a:ext uri="{FF2B5EF4-FFF2-40B4-BE49-F238E27FC236}">
                <a16:creationId xmlns:a16="http://schemas.microsoft.com/office/drawing/2014/main" id="{586E8EB7-E808-7054-D45C-420AFFD4FF39}"/>
              </a:ext>
            </a:extLst>
          </p:cNvPr>
          <p:cNvSpPr/>
          <p:nvPr/>
        </p:nvSpPr>
        <p:spPr>
          <a:xfrm>
            <a:off x="1524000" y="0"/>
            <a:ext cx="1238250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Anexo 6 a do RREO</a:t>
            </a:r>
          </a:p>
        </p:txBody>
      </p:sp>
      <p:sp>
        <p:nvSpPr>
          <p:cNvPr id="494" name="CustomShape 2">
            <a:extLst>
              <a:ext uri="{FF2B5EF4-FFF2-40B4-BE49-F238E27FC236}">
                <a16:creationId xmlns:a16="http://schemas.microsoft.com/office/drawing/2014/main" id="{BC8B2F2A-3991-EB01-BFB5-C487466CC74E}"/>
              </a:ext>
            </a:extLst>
          </p:cNvPr>
          <p:cNvSpPr/>
          <p:nvPr/>
        </p:nvSpPr>
        <p:spPr>
          <a:xfrm>
            <a:off x="4310063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  <p:sp>
        <p:nvSpPr>
          <p:cNvPr id="495" name="TextShape 1">
            <a:extLst>
              <a:ext uri="{FF2B5EF4-FFF2-40B4-BE49-F238E27FC236}">
                <a16:creationId xmlns:a16="http://schemas.microsoft.com/office/drawing/2014/main" id="{811867DE-C298-8F42-EA44-DCC0EC4B22B7}"/>
              </a:ext>
            </a:extLst>
          </p:cNvPr>
          <p:cNvSpPr/>
          <p:nvPr/>
        </p:nvSpPr>
        <p:spPr>
          <a:xfrm>
            <a:off x="1922463" y="406400"/>
            <a:ext cx="8229600" cy="11414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000" spc="-1" dirty="0">
                <a:solidFill>
                  <a:srgbClr val="04617B"/>
                </a:solidFill>
              </a:rPr>
              <a:t>Resultado - Primário</a:t>
            </a:r>
            <a:endParaRPr lang="pt-BR" sz="5000" spc="-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6" name="Table 1">
            <a:extLst>
              <a:ext uri="{FF2B5EF4-FFF2-40B4-BE49-F238E27FC236}">
                <a16:creationId xmlns:a16="http://schemas.microsoft.com/office/drawing/2014/main" id="{AE9A6A0E-FD92-ABD8-7EC2-A7C35B674A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4723"/>
              </p:ext>
            </p:extLst>
          </p:nvPr>
        </p:nvGraphicFramePr>
        <p:xfrm>
          <a:off x="835025" y="2098675"/>
          <a:ext cx="10423525" cy="3830638"/>
        </p:xfrm>
        <a:graphic>
          <a:graphicData uri="http://schemas.openxmlformats.org/drawingml/2006/table">
            <a:tbl>
              <a:tblPr/>
              <a:tblGrid>
                <a:gridCol w="7426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6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5155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DESPESAS FISCAIS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45" marR="91445" marT="45717" marB="4571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4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1º </a:t>
                      </a:r>
                      <a:r>
                        <a:rPr lang="pt-BR" sz="1400" b="1" strike="noStrike" spc="-1" dirty="0" err="1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Quad</a:t>
                      </a:r>
                      <a:r>
                        <a:rPr lang="pt-BR" sz="14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./2025</a:t>
                      </a:r>
                      <a:endParaRPr lang="pt-BR" sz="14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45" marR="91445" marT="45717" marB="45717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72"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Realizada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45" marR="91445" marT="45717" marB="45717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9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Despesas Correntes (X)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5" marR="91445" marT="45717" marB="45717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554.648.322,47</a:t>
                      </a:r>
                    </a:p>
                  </a:txBody>
                  <a:tcPr marL="9361" marR="85685" marT="45717" marB="4571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9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(-) Juros e Encargos da Dívida (XI)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5" marR="91445" marT="45717" marB="45717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5.108.460,60</a:t>
                      </a:r>
                    </a:p>
                  </a:txBody>
                  <a:tcPr marL="9361" marR="85685" marT="45717" marB="4571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9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 </a:t>
                      </a: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Despesas de Capital (XII)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5" marR="91445" marT="45717" marB="45717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28.009.922,14</a:t>
                      </a:r>
                    </a:p>
                  </a:txBody>
                  <a:tcPr marL="9361" marR="85685" marT="45717" marB="4571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9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 - ) Amortização da Dívida (XIII)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5" marR="91445" marT="45717" marB="45717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7.009.922,14</a:t>
                      </a:r>
                    </a:p>
                  </a:txBody>
                  <a:tcPr marL="9361" marR="9361" marT="45717" marB="4571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08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Despesas primárias Fiscais Líquidas </a:t>
                      </a:r>
                      <a:r>
                        <a:rPr lang="pt-BR" sz="1600" b="1" strike="noStrike" spc="-1" dirty="0" err="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XIXa</a:t>
                      </a: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 = (X- XI + XII - XIII)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5" marR="91445" marT="45717" marB="45717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569.577.249,11</a:t>
                      </a:r>
                    </a:p>
                  </a:txBody>
                  <a:tcPr marL="9361" marR="9361" marT="45717" marB="4571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5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Resultado Primário XX = IX-[(</a:t>
                      </a:r>
                      <a:r>
                        <a:rPr lang="pt-BR" sz="1600" b="1" strike="noStrike" spc="-1" dirty="0" err="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XIXa</a:t>
                      </a: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</a:t>
                      </a:r>
                      <a:r>
                        <a:rPr lang="pt-BR" sz="1600" b="1" strike="noStrike" spc="-1" dirty="0" err="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XIXb</a:t>
                      </a: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</a:t>
                      </a:r>
                      <a:r>
                        <a:rPr lang="pt-BR" sz="1600" b="1" strike="noStrike" spc="-1" dirty="0" err="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XIXc</a:t>
                      </a: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)]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5" marR="91445" marT="45717" marB="45717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37.559.236,33</a:t>
                      </a:r>
                    </a:p>
                  </a:txBody>
                  <a:tcPr marL="9361" marR="85685" marT="45717" marB="4571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97" name="TextShape 2">
            <a:extLst>
              <a:ext uri="{FF2B5EF4-FFF2-40B4-BE49-F238E27FC236}">
                <a16:creationId xmlns:a16="http://schemas.microsoft.com/office/drawing/2014/main" id="{DC4B8FF6-0B7A-0179-C43E-C3776BF8C5E8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E1B9232E-F6EC-43AE-8DCA-CA8A3558D1A6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17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498" name="CustomShape 3">
            <a:extLst>
              <a:ext uri="{FF2B5EF4-FFF2-40B4-BE49-F238E27FC236}">
                <a16:creationId xmlns:a16="http://schemas.microsoft.com/office/drawing/2014/main" id="{5688B7D9-6C96-BE9D-741A-38C7ADA61636}"/>
              </a:ext>
            </a:extLst>
          </p:cNvPr>
          <p:cNvSpPr/>
          <p:nvPr/>
        </p:nvSpPr>
        <p:spPr>
          <a:xfrm>
            <a:off x="9448800" y="1165225"/>
            <a:ext cx="957263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Em Milhões R$</a:t>
            </a:r>
          </a:p>
        </p:txBody>
      </p:sp>
      <p:sp>
        <p:nvSpPr>
          <p:cNvPr id="499" name="CustomShape 4">
            <a:extLst>
              <a:ext uri="{FF2B5EF4-FFF2-40B4-BE49-F238E27FC236}">
                <a16:creationId xmlns:a16="http://schemas.microsoft.com/office/drawing/2014/main" id="{4235ACA8-9C85-1C11-EEE5-BAC1C3240DD7}"/>
              </a:ext>
            </a:extLst>
          </p:cNvPr>
          <p:cNvSpPr/>
          <p:nvPr/>
        </p:nvSpPr>
        <p:spPr>
          <a:xfrm>
            <a:off x="1524000" y="0"/>
            <a:ext cx="1238250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Anexo 6 a do RREO</a:t>
            </a:r>
          </a:p>
        </p:txBody>
      </p:sp>
      <p:sp>
        <p:nvSpPr>
          <p:cNvPr id="500" name="CustomShape 2">
            <a:extLst>
              <a:ext uri="{FF2B5EF4-FFF2-40B4-BE49-F238E27FC236}">
                <a16:creationId xmlns:a16="http://schemas.microsoft.com/office/drawing/2014/main" id="{6B22CA53-C2D2-B509-4243-D7BBA17060FD}"/>
              </a:ext>
            </a:extLst>
          </p:cNvPr>
          <p:cNvSpPr/>
          <p:nvPr/>
        </p:nvSpPr>
        <p:spPr>
          <a:xfrm>
            <a:off x="4310063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  <p:sp>
        <p:nvSpPr>
          <p:cNvPr id="501" name="TextShape 1">
            <a:extLst>
              <a:ext uri="{FF2B5EF4-FFF2-40B4-BE49-F238E27FC236}">
                <a16:creationId xmlns:a16="http://schemas.microsoft.com/office/drawing/2014/main" id="{066A5609-CE0D-818D-DBA4-BA79DBCC1DA6}"/>
              </a:ext>
            </a:extLst>
          </p:cNvPr>
          <p:cNvSpPr/>
          <p:nvPr/>
        </p:nvSpPr>
        <p:spPr>
          <a:xfrm>
            <a:off x="1389063" y="252413"/>
            <a:ext cx="8228012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5000" spc="-1" dirty="0">
              <a:solidFill>
                <a:srgbClr val="04617B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5000" spc="-1" dirty="0">
              <a:solidFill>
                <a:srgbClr val="04617B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000" spc="-1" dirty="0">
                <a:solidFill>
                  <a:srgbClr val="04617B"/>
                </a:solidFill>
              </a:rPr>
              <a:t>Resultado – Primário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cs typeface="Arial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cs typeface="Arial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cs typeface="Arial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cs typeface="Arial" pitchFamily="34" charset="0"/>
              </a:rPr>
              <a:t>RREO - ANEXO 6 (LRF, art 53, </a:t>
            </a:r>
            <a:r>
              <a:rPr lang="en-US" sz="1000" dirty="0" err="1">
                <a:cs typeface="Arial" pitchFamily="34" charset="0"/>
              </a:rPr>
              <a:t>inciso</a:t>
            </a:r>
            <a:r>
              <a:rPr lang="en-US" sz="1000" dirty="0">
                <a:cs typeface="Arial" pitchFamily="34" charset="0"/>
              </a:rPr>
              <a:t> III)</a:t>
            </a:r>
            <a:endParaRPr lang="pt-BR" sz="1000" spc="-1" dirty="0">
              <a:solidFill>
                <a:srgbClr val="000000"/>
              </a:solidFill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TextShape 1">
            <a:extLst>
              <a:ext uri="{FF2B5EF4-FFF2-40B4-BE49-F238E27FC236}">
                <a16:creationId xmlns:a16="http://schemas.microsoft.com/office/drawing/2014/main" id="{304ED55C-9645-B259-2709-AC66C90F53A5}"/>
              </a:ext>
            </a:extLst>
          </p:cNvPr>
          <p:cNvSpPr/>
          <p:nvPr/>
        </p:nvSpPr>
        <p:spPr>
          <a:xfrm>
            <a:off x="1981200" y="704850"/>
            <a:ext cx="8228013" cy="11414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000" spc="-1">
                <a:solidFill>
                  <a:srgbClr val="04617B"/>
                </a:solidFill>
              </a:rPr>
              <a:t>Resultados - Nominal</a:t>
            </a:r>
            <a:endParaRPr lang="pt-BR" sz="5000" spc="-1">
              <a:solidFill>
                <a:srgbClr val="000000"/>
              </a:solidFill>
            </a:endParaRPr>
          </a:p>
        </p:txBody>
      </p:sp>
      <p:graphicFrame>
        <p:nvGraphicFramePr>
          <p:cNvPr id="507" name="Table 2">
            <a:extLst>
              <a:ext uri="{FF2B5EF4-FFF2-40B4-BE49-F238E27FC236}">
                <a16:creationId xmlns:a16="http://schemas.microsoft.com/office/drawing/2014/main" id="{E61AE7BB-9321-4D4D-E759-3CC6D38556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7040781"/>
              </p:ext>
            </p:extLst>
          </p:nvPr>
        </p:nvGraphicFramePr>
        <p:xfrm>
          <a:off x="1649413" y="2171700"/>
          <a:ext cx="8559800" cy="2836865"/>
        </p:xfrm>
        <a:graphic>
          <a:graphicData uri="http://schemas.openxmlformats.org/drawingml/2006/table">
            <a:tbl>
              <a:tblPr/>
              <a:tblGrid>
                <a:gridCol w="3995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64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608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Descrição</a:t>
                      </a:r>
                      <a:endParaRPr lang="pt-BR" sz="18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44" marR="91444" marT="45715" marB="45715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2º Q/2025</a:t>
                      </a:r>
                      <a:endParaRPr lang="pt-BR" sz="18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44" marR="91444" marT="45715" marB="45715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0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A.</a:t>
                      </a:r>
                      <a:r>
                        <a:rPr lang="pt-BR" sz="1800" b="0" strike="noStrike" spc="-1" baseline="0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 </a:t>
                      </a: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Dívida Consolidada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4" marR="91444" marT="45715" marB="45715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R$ 70.945.833,00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560" marR="7560" marT="45715" marB="45715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0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B. Deduções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4" marR="91444" marT="45715" marB="45715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R$ 382.168.478,12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560" marR="7560" marT="45715" marB="45715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3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Dívida Consolidada Líquida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4" marR="91444" marT="45715" marB="45715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R$ -311.222.645,12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560" marR="7560" marT="45715" marB="45715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0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Passivos Reconhecidos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4" marR="91444" marT="45715" marB="45715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560" marR="7560" marT="45715" marB="45715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0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Dívida Fiscal Líquida (A</a:t>
                      </a:r>
                      <a:r>
                        <a:rPr lang="pt-BR" sz="1800" b="1" strike="noStrike" spc="-1" baseline="0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 - B</a:t>
                      </a: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)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4" marR="91444" marT="45715" marB="45715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+mn-lt"/>
                          <a:ea typeface="+mn-ea"/>
                        </a:rPr>
                        <a:t>R$ -311.222.645,12</a:t>
                      </a:r>
                      <a:endParaRPr lang="pt-BR" sz="18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560" marR="7560" marT="45715" marB="45715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0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Resultado Nominal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4" marR="91444" marT="45715" marB="45715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R$ 22.458.959,53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560" marR="7560" marT="45715" marB="45715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08" name="TextShape 3">
            <a:extLst>
              <a:ext uri="{FF2B5EF4-FFF2-40B4-BE49-F238E27FC236}">
                <a16:creationId xmlns:a16="http://schemas.microsoft.com/office/drawing/2014/main" id="{20E962A7-F6CD-C17E-1CAF-0B908759A760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E80FD53D-FF6E-423F-B3F1-B0E98AB06241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18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509" name="CustomShape 4">
            <a:extLst>
              <a:ext uri="{FF2B5EF4-FFF2-40B4-BE49-F238E27FC236}">
                <a16:creationId xmlns:a16="http://schemas.microsoft.com/office/drawing/2014/main" id="{78420BF4-F019-C96E-AB62-61C654C0A82E}"/>
              </a:ext>
            </a:extLst>
          </p:cNvPr>
          <p:cNvSpPr/>
          <p:nvPr/>
        </p:nvSpPr>
        <p:spPr>
          <a:xfrm>
            <a:off x="9251950" y="1731963"/>
            <a:ext cx="957263" cy="2270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Em Milhões R$</a:t>
            </a:r>
          </a:p>
        </p:txBody>
      </p:sp>
      <p:sp>
        <p:nvSpPr>
          <p:cNvPr id="510" name="CustomShape 5">
            <a:extLst>
              <a:ext uri="{FF2B5EF4-FFF2-40B4-BE49-F238E27FC236}">
                <a16:creationId xmlns:a16="http://schemas.microsoft.com/office/drawing/2014/main" id="{57AD02A1-B376-9596-6082-58697F89FE0B}"/>
              </a:ext>
            </a:extLst>
          </p:cNvPr>
          <p:cNvSpPr/>
          <p:nvPr/>
        </p:nvSpPr>
        <p:spPr>
          <a:xfrm>
            <a:off x="1524000" y="0"/>
            <a:ext cx="1238250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Anexo 6b do RREO</a:t>
            </a:r>
          </a:p>
        </p:txBody>
      </p:sp>
      <p:sp>
        <p:nvSpPr>
          <p:cNvPr id="511" name="CustomShape 2">
            <a:extLst>
              <a:ext uri="{FF2B5EF4-FFF2-40B4-BE49-F238E27FC236}">
                <a16:creationId xmlns:a16="http://schemas.microsoft.com/office/drawing/2014/main" id="{E9F5B54C-9C03-0EA6-8775-02949C8C7797}"/>
              </a:ext>
            </a:extLst>
          </p:cNvPr>
          <p:cNvSpPr/>
          <p:nvPr/>
        </p:nvSpPr>
        <p:spPr>
          <a:xfrm>
            <a:off x="4310063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TextShape 2">
            <a:extLst>
              <a:ext uri="{FF2B5EF4-FFF2-40B4-BE49-F238E27FC236}">
                <a16:creationId xmlns:a16="http://schemas.microsoft.com/office/drawing/2014/main" id="{A4606AF0-C914-5A5C-8838-78601887248A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2E6A8D9F-59BC-4209-9FEF-B4D9F9EEB197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19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513" name="CustomShape 2">
            <a:extLst>
              <a:ext uri="{FF2B5EF4-FFF2-40B4-BE49-F238E27FC236}">
                <a16:creationId xmlns:a16="http://schemas.microsoft.com/office/drawing/2014/main" id="{409E0C99-3094-9904-6D9D-D72565DE0E61}"/>
              </a:ext>
            </a:extLst>
          </p:cNvPr>
          <p:cNvSpPr/>
          <p:nvPr/>
        </p:nvSpPr>
        <p:spPr>
          <a:xfrm>
            <a:off x="4310063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  <p:sp>
        <p:nvSpPr>
          <p:cNvPr id="514" name="CaixaDeTexto 2">
            <a:extLst>
              <a:ext uri="{FF2B5EF4-FFF2-40B4-BE49-F238E27FC236}">
                <a16:creationId xmlns:a16="http://schemas.microsoft.com/office/drawing/2014/main" id="{808F4680-1F0C-87B7-8096-341D2BC26B62}"/>
              </a:ext>
            </a:extLst>
          </p:cNvPr>
          <p:cNvSpPr/>
          <p:nvPr/>
        </p:nvSpPr>
        <p:spPr>
          <a:xfrm>
            <a:off x="2522538" y="1697038"/>
            <a:ext cx="5864225" cy="19367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spc="-1" dirty="0">
                <a:solidFill>
                  <a:srgbClr val="000000"/>
                </a:solidFill>
                <a:latin typeface="Rubik"/>
              </a:rPr>
              <a:t>“</a:t>
            </a:r>
            <a:r>
              <a:rPr lang="pt-BR" sz="2400" b="1" spc="-1" dirty="0">
                <a:solidFill>
                  <a:srgbClr val="000000"/>
                </a:solidFill>
                <a:latin typeface="Rubik"/>
              </a:rPr>
              <a:t>Não se gerencia o que não se mede, não se mede o que não se define, não se define o que não se entende, e não há sucesso no que não se gerencia”.</a:t>
            </a:r>
            <a:endParaRPr lang="pt-BR" sz="2400" spc="-1" dirty="0">
              <a:solidFill>
                <a:srgbClr val="000000"/>
              </a:solidFill>
            </a:endParaRPr>
          </a:p>
        </p:txBody>
      </p:sp>
      <p:sp>
        <p:nvSpPr>
          <p:cNvPr id="515" name="CaixaDeTexto 4">
            <a:extLst>
              <a:ext uri="{FF2B5EF4-FFF2-40B4-BE49-F238E27FC236}">
                <a16:creationId xmlns:a16="http://schemas.microsoft.com/office/drawing/2014/main" id="{565C3364-8F65-CCEB-D628-0202D7274545}"/>
              </a:ext>
            </a:extLst>
          </p:cNvPr>
          <p:cNvSpPr/>
          <p:nvPr/>
        </p:nvSpPr>
        <p:spPr>
          <a:xfrm>
            <a:off x="4212720" y="5482440"/>
            <a:ext cx="523548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-1" dirty="0">
                <a:solidFill>
                  <a:schemeClr val="bg1"/>
                </a:solidFill>
                <a:highlight>
                  <a:srgbClr val="000000"/>
                </a:highlight>
                <a:latin typeface="Libre Baskerville"/>
              </a:rPr>
              <a:t>William Edwards </a:t>
            </a:r>
            <a:r>
              <a:rPr lang="pt-BR" b="1" spc="-1" dirty="0" err="1">
                <a:solidFill>
                  <a:schemeClr val="bg1"/>
                </a:solidFill>
                <a:highlight>
                  <a:srgbClr val="000000"/>
                </a:highlight>
                <a:latin typeface="Libre Baskerville"/>
              </a:rPr>
              <a:t>Deming</a:t>
            </a:r>
            <a:r>
              <a:rPr lang="pt-BR" b="1" spc="-1" dirty="0">
                <a:solidFill>
                  <a:schemeClr val="bg1"/>
                </a:solidFill>
                <a:highlight>
                  <a:srgbClr val="000000"/>
                </a:highlight>
                <a:latin typeface="Libre Baskerville"/>
              </a:rPr>
              <a:t> (1900-1993)</a:t>
            </a:r>
            <a:endParaRPr lang="pt-BR" b="1" spc="-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TextShape 1">
            <a:extLst>
              <a:ext uri="{FF2B5EF4-FFF2-40B4-BE49-F238E27FC236}">
                <a16:creationId xmlns:a16="http://schemas.microsoft.com/office/drawing/2014/main" id="{7F8177CF-84A0-2B5D-69D9-B5C55C78CB46}"/>
              </a:ext>
            </a:extLst>
          </p:cNvPr>
          <p:cNvSpPr/>
          <p:nvPr/>
        </p:nvSpPr>
        <p:spPr>
          <a:xfrm>
            <a:off x="1981200" y="704850"/>
            <a:ext cx="8228013" cy="11414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ctr">
            <a:normAutofit fontScale="84000" lnSpcReduction="100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000" spc="-1">
                <a:solidFill>
                  <a:srgbClr val="04617B"/>
                </a:solidFill>
              </a:rPr>
              <a:t>Fundamentos Legais e Conceitos </a:t>
            </a:r>
            <a:endParaRPr lang="pt-BR" sz="5000" spc="-1">
              <a:solidFill>
                <a:srgbClr val="000000"/>
              </a:solidFill>
            </a:endParaRPr>
          </a:p>
        </p:txBody>
      </p:sp>
      <p:sp>
        <p:nvSpPr>
          <p:cNvPr id="320" name="TextShape 2">
            <a:extLst>
              <a:ext uri="{FF2B5EF4-FFF2-40B4-BE49-F238E27FC236}">
                <a16:creationId xmlns:a16="http://schemas.microsoft.com/office/drawing/2014/main" id="{EDAD767A-2089-AB79-4B52-8757CA0FAD6A}"/>
              </a:ext>
            </a:extLst>
          </p:cNvPr>
          <p:cNvSpPr/>
          <p:nvPr/>
        </p:nvSpPr>
        <p:spPr>
          <a:xfrm>
            <a:off x="1981200" y="1935163"/>
            <a:ext cx="8228013" cy="43878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ts val="475"/>
              </a:spcBef>
              <a:buFontTx/>
              <a:buNone/>
            </a:pPr>
            <a:r>
              <a:rPr lang="pt-BR" altLang="pt-BR" sz="2400">
                <a:solidFill>
                  <a:srgbClr val="000000"/>
                </a:solidFill>
              </a:rPr>
              <a:t>Lei de Responsabilidade Fiscal</a:t>
            </a:r>
          </a:p>
          <a:p>
            <a:pPr algn="just" eaLnBrk="1" hangingPunct="1">
              <a:lnSpc>
                <a:spcPct val="100000"/>
              </a:lnSpc>
              <a:spcBef>
                <a:spcPts val="475"/>
              </a:spcBef>
              <a:buFontTx/>
              <a:buNone/>
            </a:pPr>
            <a:endParaRPr lang="pt-BR" altLang="pt-BR" sz="240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00000"/>
              </a:lnSpc>
              <a:spcBef>
                <a:spcPts val="475"/>
              </a:spcBef>
              <a:buFontTx/>
              <a:buNone/>
            </a:pPr>
            <a:r>
              <a:rPr lang="pt-BR" altLang="pt-BR" sz="2400">
                <a:solidFill>
                  <a:srgbClr val="000000"/>
                </a:solidFill>
              </a:rPr>
              <a:t> Art. 9º -... </a:t>
            </a:r>
          </a:p>
          <a:p>
            <a:pPr algn="just" eaLnBrk="1" hangingPunct="1">
              <a:lnSpc>
                <a:spcPct val="100000"/>
              </a:lnSpc>
              <a:spcBef>
                <a:spcPts val="475"/>
              </a:spcBef>
              <a:buFontTx/>
              <a:buNone/>
            </a:pPr>
            <a:endParaRPr lang="pt-BR" altLang="pt-BR" sz="240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100000"/>
              </a:lnSpc>
              <a:spcBef>
                <a:spcPts val="525"/>
              </a:spcBef>
              <a:buFontTx/>
              <a:buNone/>
            </a:pPr>
            <a:r>
              <a:rPr lang="pt-BR" altLang="pt-BR" sz="2400">
                <a:solidFill>
                  <a:srgbClr val="000000"/>
                </a:solidFill>
              </a:rPr>
              <a:t>§4º - Até o final dos meses de maio, setembro e fevereiro, o Poder Executivo demonstrará e avaliará o cumprimento das metas fiscais de cada quadrimestre, em audiência pública na comissão referida no §1º do art. 166 da Constituição ou equivalente nas Casas Legislativas estaduais e municipais</a:t>
            </a:r>
            <a:r>
              <a:rPr lang="pt-BR" altLang="pt-BR" sz="26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21" name="TextShape 3">
            <a:extLst>
              <a:ext uri="{FF2B5EF4-FFF2-40B4-BE49-F238E27FC236}">
                <a16:creationId xmlns:a16="http://schemas.microsoft.com/office/drawing/2014/main" id="{2FFBC43F-9D6B-C248-19BD-9983B18B0678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8F248601-301A-484F-AA87-6CBEC4C0CD26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2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322" name="CustomShape 2">
            <a:extLst>
              <a:ext uri="{FF2B5EF4-FFF2-40B4-BE49-F238E27FC236}">
                <a16:creationId xmlns:a16="http://schemas.microsoft.com/office/drawing/2014/main" id="{C3FBEB65-C07F-6981-F60A-7C1E35D47B3E}"/>
              </a:ext>
            </a:extLst>
          </p:cNvPr>
          <p:cNvSpPr/>
          <p:nvPr/>
        </p:nvSpPr>
        <p:spPr>
          <a:xfrm>
            <a:off x="4238625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TextShape 1">
            <a:extLst>
              <a:ext uri="{FF2B5EF4-FFF2-40B4-BE49-F238E27FC236}">
                <a16:creationId xmlns:a16="http://schemas.microsoft.com/office/drawing/2014/main" id="{3F7E722E-5B29-F9FB-5C87-1BF9F6B4488E}"/>
              </a:ext>
            </a:extLst>
          </p:cNvPr>
          <p:cNvSpPr/>
          <p:nvPr/>
        </p:nvSpPr>
        <p:spPr>
          <a:xfrm>
            <a:off x="2135188" y="4221163"/>
            <a:ext cx="8074025" cy="11414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ctr"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spc="-1">
                <a:solidFill>
                  <a:srgbClr val="000000"/>
                </a:solidFill>
                <a:latin typeface="Courier New"/>
              </a:rPr>
              <a:t>https://resende.rj.gov.br/blogtransparencia/</a:t>
            </a:r>
            <a:endParaRPr lang="pt-BR" sz="2200" spc="-1">
              <a:solidFill>
                <a:srgbClr val="000000"/>
              </a:solidFill>
            </a:endParaRPr>
          </a:p>
        </p:txBody>
      </p:sp>
      <p:pic>
        <p:nvPicPr>
          <p:cNvPr id="47107" name="Espaço Reservado para Conteúdo 5" descr="Interface gráfica do usuário&#10;&#10;Descrição gerada automaticamente com confiança média">
            <a:extLst>
              <a:ext uri="{FF2B5EF4-FFF2-40B4-BE49-F238E27FC236}">
                <a16:creationId xmlns:a16="http://schemas.microsoft.com/office/drawing/2014/main" id="{B634F464-5309-FE5A-1E3A-8B46AA524C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23950"/>
            <a:ext cx="9142413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8" name="TextShape 2">
            <a:extLst>
              <a:ext uri="{FF2B5EF4-FFF2-40B4-BE49-F238E27FC236}">
                <a16:creationId xmlns:a16="http://schemas.microsoft.com/office/drawing/2014/main" id="{55DD31B2-F959-B26A-3F7D-891A44410259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0CAEC6C7-3327-4E03-BA60-B1076A945305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20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519" name="CustomShape 2">
            <a:extLst>
              <a:ext uri="{FF2B5EF4-FFF2-40B4-BE49-F238E27FC236}">
                <a16:creationId xmlns:a16="http://schemas.microsoft.com/office/drawing/2014/main" id="{F735A007-86D0-8F1E-B710-FCF36C31B4A5}"/>
              </a:ext>
            </a:extLst>
          </p:cNvPr>
          <p:cNvSpPr/>
          <p:nvPr/>
        </p:nvSpPr>
        <p:spPr>
          <a:xfrm>
            <a:off x="4310063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TextShape 1">
            <a:extLst>
              <a:ext uri="{FF2B5EF4-FFF2-40B4-BE49-F238E27FC236}">
                <a16:creationId xmlns:a16="http://schemas.microsoft.com/office/drawing/2014/main" id="{451E3ED4-C32A-8F2B-91F5-56CED8DCE3D3}"/>
              </a:ext>
            </a:extLst>
          </p:cNvPr>
          <p:cNvSpPr/>
          <p:nvPr/>
        </p:nvSpPr>
        <p:spPr>
          <a:xfrm>
            <a:off x="1981200" y="704850"/>
            <a:ext cx="8228013" cy="11414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000" spc="-1">
                <a:solidFill>
                  <a:srgbClr val="04617B"/>
                </a:solidFill>
              </a:rPr>
              <a:t>Audiência Pública</a:t>
            </a:r>
            <a:endParaRPr lang="pt-BR" sz="5000" spc="-1">
              <a:solidFill>
                <a:srgbClr val="000000"/>
              </a:solidFill>
            </a:endParaRPr>
          </a:p>
        </p:txBody>
      </p:sp>
      <p:sp>
        <p:nvSpPr>
          <p:cNvPr id="521" name="TextShape 2">
            <a:extLst>
              <a:ext uri="{FF2B5EF4-FFF2-40B4-BE49-F238E27FC236}">
                <a16:creationId xmlns:a16="http://schemas.microsoft.com/office/drawing/2014/main" id="{01908E37-76E2-6FB7-0C37-F302B4664799}"/>
              </a:ext>
            </a:extLst>
          </p:cNvPr>
          <p:cNvSpPr/>
          <p:nvPr/>
        </p:nvSpPr>
        <p:spPr>
          <a:xfrm>
            <a:off x="1981200" y="1643063"/>
            <a:ext cx="8228013" cy="46799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eaLnBrk="1" fontAlgn="auto" hangingPunct="1">
              <a:spcBef>
                <a:spcPts val="641"/>
              </a:spcBef>
              <a:spcAft>
                <a:spcPts val="0"/>
              </a:spcAft>
              <a:defRPr/>
            </a:pPr>
            <a:r>
              <a:rPr lang="pt-BR" sz="1600" b="1" spc="-1" dirty="0">
                <a:solidFill>
                  <a:srgbClr val="000000"/>
                </a:solidFill>
              </a:rPr>
              <a:t>Elaborado por:</a:t>
            </a:r>
            <a:endParaRPr lang="pt-BR" sz="16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479"/>
              </a:spcBef>
              <a:spcAft>
                <a:spcPts val="0"/>
              </a:spcAft>
              <a:defRPr/>
            </a:pPr>
            <a:endParaRPr lang="pt-BR" sz="16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479"/>
              </a:spcBef>
              <a:spcAft>
                <a:spcPts val="0"/>
              </a:spcAft>
              <a:defRPr/>
            </a:pPr>
            <a:r>
              <a:rPr lang="pt-BR" sz="1600" b="1" spc="-1" dirty="0">
                <a:solidFill>
                  <a:srgbClr val="000000"/>
                </a:solidFill>
              </a:rPr>
              <a:t>Paulo Rocha </a:t>
            </a:r>
          </a:p>
          <a:p>
            <a:pPr algn="ctr" eaLnBrk="1" fontAlgn="auto" hangingPunct="1">
              <a:spcBef>
                <a:spcPts val="479"/>
              </a:spcBef>
              <a:spcAft>
                <a:spcPts val="0"/>
              </a:spcAft>
              <a:defRPr/>
            </a:pPr>
            <a:r>
              <a:rPr lang="pt-BR" sz="1600" b="1" spc="-1" dirty="0">
                <a:solidFill>
                  <a:srgbClr val="000000"/>
                </a:solidFill>
              </a:rPr>
              <a:t>Controladoria Geral do Município</a:t>
            </a:r>
          </a:p>
          <a:p>
            <a:pPr algn="ctr" eaLnBrk="1" fontAlgn="auto" hangingPunct="1">
              <a:spcBef>
                <a:spcPts val="479"/>
              </a:spcBef>
              <a:spcAft>
                <a:spcPts val="0"/>
              </a:spcAft>
              <a:defRPr/>
            </a:pPr>
            <a:endParaRPr lang="pt-BR" sz="16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641"/>
              </a:spcBef>
              <a:spcAft>
                <a:spcPts val="0"/>
              </a:spcAft>
              <a:defRPr/>
            </a:pPr>
            <a:endParaRPr lang="pt-BR" sz="1600" b="1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641"/>
              </a:spcBef>
              <a:spcAft>
                <a:spcPts val="0"/>
              </a:spcAft>
              <a:defRPr/>
            </a:pPr>
            <a:endParaRPr lang="pt-BR" sz="1600" b="1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641"/>
              </a:spcBef>
              <a:spcAft>
                <a:spcPts val="0"/>
              </a:spcAft>
              <a:defRPr/>
            </a:pPr>
            <a:r>
              <a:rPr lang="pt-BR" sz="1600" b="1" spc="-1" dirty="0">
                <a:solidFill>
                  <a:srgbClr val="000000"/>
                </a:solidFill>
              </a:rPr>
              <a:t>Apresentado por:</a:t>
            </a:r>
            <a:endParaRPr lang="pt-BR" sz="16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479"/>
              </a:spcBef>
              <a:spcAft>
                <a:spcPts val="0"/>
              </a:spcAft>
              <a:defRPr/>
            </a:pPr>
            <a:endParaRPr lang="pt-BR" sz="16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641"/>
              </a:spcBef>
              <a:spcAft>
                <a:spcPts val="0"/>
              </a:spcAft>
              <a:defRPr/>
            </a:pPr>
            <a:r>
              <a:rPr lang="pt-BR" sz="1600" spc="-1" dirty="0">
                <a:solidFill>
                  <a:srgbClr val="000000"/>
                </a:solidFill>
              </a:rPr>
              <a:t> </a:t>
            </a:r>
            <a:r>
              <a:rPr lang="pt-BR" sz="1600" b="1" spc="-1" dirty="0">
                <a:solidFill>
                  <a:srgbClr val="000000"/>
                </a:solidFill>
              </a:rPr>
              <a:t>MARILENE DA SILVA VIEIRA SOUZA</a:t>
            </a:r>
            <a:endParaRPr lang="pt-BR" sz="16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479"/>
              </a:spcBef>
              <a:spcAft>
                <a:spcPts val="0"/>
              </a:spcAft>
              <a:defRPr/>
            </a:pPr>
            <a:r>
              <a:rPr lang="pt-BR" sz="1600" spc="-1" dirty="0">
                <a:solidFill>
                  <a:srgbClr val="000000"/>
                </a:solidFill>
              </a:rPr>
              <a:t>Controladora Geral do Município </a:t>
            </a:r>
          </a:p>
          <a:p>
            <a:pPr algn="ctr" eaLnBrk="1" fontAlgn="auto" hangingPunct="1">
              <a:spcBef>
                <a:spcPts val="479"/>
              </a:spcBef>
              <a:spcAft>
                <a:spcPts val="0"/>
              </a:spcAft>
              <a:defRPr/>
            </a:pPr>
            <a:endParaRPr lang="pt-BR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479"/>
              </a:spcBef>
              <a:spcAft>
                <a:spcPts val="0"/>
              </a:spcAft>
              <a:defRPr/>
            </a:pPr>
            <a:endParaRPr lang="pt-BR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519"/>
              </a:spcBef>
              <a:spcAft>
                <a:spcPts val="0"/>
              </a:spcAft>
              <a:defRPr/>
            </a:pPr>
            <a:endParaRPr lang="pt-BR" sz="2400" spc="-1" dirty="0">
              <a:solidFill>
                <a:srgbClr val="000000"/>
              </a:solidFill>
            </a:endParaRPr>
          </a:p>
          <a:p>
            <a:pPr eaLnBrk="1" fontAlgn="auto" hangingPunct="1">
              <a:spcBef>
                <a:spcPts val="519"/>
              </a:spcBef>
              <a:spcAft>
                <a:spcPts val="0"/>
              </a:spcAft>
              <a:defRPr/>
            </a:pPr>
            <a:endParaRPr lang="pt-BR" sz="2400" spc="-1" dirty="0">
              <a:solidFill>
                <a:srgbClr val="000000"/>
              </a:solidFill>
            </a:endParaRPr>
          </a:p>
        </p:txBody>
      </p:sp>
      <p:sp>
        <p:nvSpPr>
          <p:cNvPr id="522" name="TextShape 3">
            <a:extLst>
              <a:ext uri="{FF2B5EF4-FFF2-40B4-BE49-F238E27FC236}">
                <a16:creationId xmlns:a16="http://schemas.microsoft.com/office/drawing/2014/main" id="{939362DF-31C5-B095-B8D4-3DBFBC98FCA8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B72F9A63-94EC-4E46-86B3-267108BEDF36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21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523" name="CustomShape 2">
            <a:extLst>
              <a:ext uri="{FF2B5EF4-FFF2-40B4-BE49-F238E27FC236}">
                <a16:creationId xmlns:a16="http://schemas.microsoft.com/office/drawing/2014/main" id="{EA232F62-08A0-5294-D147-4CAF37E043D1}"/>
              </a:ext>
            </a:extLst>
          </p:cNvPr>
          <p:cNvSpPr/>
          <p:nvPr/>
        </p:nvSpPr>
        <p:spPr>
          <a:xfrm>
            <a:off x="4310063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TextShape 1">
            <a:extLst>
              <a:ext uri="{FF2B5EF4-FFF2-40B4-BE49-F238E27FC236}">
                <a16:creationId xmlns:a16="http://schemas.microsoft.com/office/drawing/2014/main" id="{2D7AB236-C936-B6E4-270F-8077AC122462}"/>
              </a:ext>
            </a:extLst>
          </p:cNvPr>
          <p:cNvSpPr/>
          <p:nvPr/>
        </p:nvSpPr>
        <p:spPr>
          <a:xfrm>
            <a:off x="1981200" y="704850"/>
            <a:ext cx="8228013" cy="11414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ctr"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000" spc="-1">
                <a:solidFill>
                  <a:srgbClr val="04617B"/>
                </a:solidFill>
              </a:rPr>
              <a:t>Receita</a:t>
            </a:r>
            <a:br>
              <a:rPr/>
            </a:br>
            <a:r>
              <a:rPr lang="pt-BR" sz="900" spc="-1">
                <a:solidFill>
                  <a:srgbClr val="04617B"/>
                </a:solidFill>
              </a:rPr>
              <a:t>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pt-BR" sz="900" spc="-1">
              <a:solidFill>
                <a:srgbClr val="000000"/>
              </a:solidFill>
            </a:endParaRPr>
          </a:p>
        </p:txBody>
      </p:sp>
      <p:sp>
        <p:nvSpPr>
          <p:cNvPr id="344" name="TextShape 2">
            <a:extLst>
              <a:ext uri="{FF2B5EF4-FFF2-40B4-BE49-F238E27FC236}">
                <a16:creationId xmlns:a16="http://schemas.microsoft.com/office/drawing/2014/main" id="{36B7C0C1-2CEC-B9BC-7CC8-A8CBC1711973}"/>
              </a:ext>
            </a:extLst>
          </p:cNvPr>
          <p:cNvSpPr/>
          <p:nvPr/>
        </p:nvSpPr>
        <p:spPr>
          <a:xfrm>
            <a:off x="1981200" y="1398588"/>
            <a:ext cx="8228013" cy="658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ctr"/>
          <a:lstStyle/>
          <a:p>
            <a:pPr algn="ctr" eaLnBrk="1" fontAlgn="auto" hangingPunct="1">
              <a:spcBef>
                <a:spcPts val="479"/>
              </a:spcBef>
              <a:spcAft>
                <a:spcPts val="0"/>
              </a:spcAft>
              <a:defRPr/>
            </a:pPr>
            <a:r>
              <a:rPr lang="pt-BR" sz="2400" b="1" spc="-1">
                <a:solidFill>
                  <a:srgbClr val="04617B"/>
                </a:solidFill>
              </a:rPr>
              <a:t>Categoria Econômica </a:t>
            </a:r>
            <a:endParaRPr lang="pt-BR" sz="2400" spc="-1">
              <a:solidFill>
                <a:srgbClr val="000000"/>
              </a:solidFill>
            </a:endParaRPr>
          </a:p>
        </p:txBody>
      </p:sp>
      <p:sp>
        <p:nvSpPr>
          <p:cNvPr id="345" name="TextShape 3">
            <a:extLst>
              <a:ext uri="{FF2B5EF4-FFF2-40B4-BE49-F238E27FC236}">
                <a16:creationId xmlns:a16="http://schemas.microsoft.com/office/drawing/2014/main" id="{CADBB7A6-2C26-1D49-ED97-86CF5F360293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EB5809C1-9BCE-42AE-B67E-C2AAD0829F35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3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graphicFrame>
        <p:nvGraphicFramePr>
          <p:cNvPr id="346" name="Table 4">
            <a:extLst>
              <a:ext uri="{FF2B5EF4-FFF2-40B4-BE49-F238E27FC236}">
                <a16:creationId xmlns:a16="http://schemas.microsoft.com/office/drawing/2014/main" id="{4083C448-05F8-D284-18FE-8B5F25720389}"/>
              </a:ext>
            </a:extLst>
          </p:cNvPr>
          <p:cNvGraphicFramePr/>
          <p:nvPr/>
        </p:nvGraphicFramePr>
        <p:xfrm>
          <a:off x="476250" y="1978025"/>
          <a:ext cx="10766425" cy="4338638"/>
        </p:xfrm>
        <a:graphic>
          <a:graphicData uri="http://schemas.openxmlformats.org/drawingml/2006/table">
            <a:tbl>
              <a:tblPr/>
              <a:tblGrid>
                <a:gridCol w="2611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15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66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64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2903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Descrição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45712" marB="45712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Meta (Orçamento)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45712" marB="45712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Realizado no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45712" marB="45712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%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45712" marB="45712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2903"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2º Quadrimestre 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45712" marB="45712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29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Corrente </a:t>
                      </a:r>
                      <a:endParaRPr lang="pt-BR" sz="18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2" marB="45712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960.178.583,00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2" marB="45712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691.955.511,47</a:t>
                      </a:r>
                    </a:p>
                  </a:txBody>
                  <a:tcPr marT="45712" marB="45712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72,06</a:t>
                      </a:r>
                    </a:p>
                  </a:txBody>
                  <a:tcPr marL="7560" marR="7560" marT="45712" marB="45712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29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Capital</a:t>
                      </a:r>
                      <a:endParaRPr lang="pt-BR" sz="18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2" marB="45712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26.401.400,00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2" marB="45712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5.585.845,35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2" marB="45712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21,15</a:t>
                      </a:r>
                    </a:p>
                  </a:txBody>
                  <a:tcPr marL="7560" marR="7560" marT="45712" marB="45712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29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Intra-orçamentária </a:t>
                      </a:r>
                      <a:endParaRPr lang="pt-BR" sz="18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2" marB="45712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46.217.111.00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2" marB="45712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25.384.215,43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2" marB="45712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54,92</a:t>
                      </a:r>
                    </a:p>
                  </a:txBody>
                  <a:tcPr marL="7560" marR="7560" marT="45712" marB="45712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4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Receita Total</a:t>
                      </a:r>
                      <a:endParaRPr lang="pt-BR" sz="18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712" marB="45712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1.032.797.094,00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12" marB="45712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722.925.572,25</a:t>
                      </a:r>
                    </a:p>
                  </a:txBody>
                  <a:tcPr marL="9360" marR="9360" marT="45712" marB="45712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69,99</a:t>
                      </a:r>
                    </a:p>
                  </a:txBody>
                  <a:tcPr marL="7560" marR="7560" marT="45712" marB="45712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47" name="CustomShape 5">
            <a:extLst>
              <a:ext uri="{FF2B5EF4-FFF2-40B4-BE49-F238E27FC236}">
                <a16:creationId xmlns:a16="http://schemas.microsoft.com/office/drawing/2014/main" id="{7003A8B1-6A5C-A247-9B6F-228CB5C33E35}"/>
              </a:ext>
            </a:extLst>
          </p:cNvPr>
          <p:cNvSpPr/>
          <p:nvPr/>
        </p:nvSpPr>
        <p:spPr>
          <a:xfrm>
            <a:off x="8739188" y="2286000"/>
            <a:ext cx="957262" cy="228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900" spc="-1" dirty="0">
              <a:solidFill>
                <a:srgbClr val="000000"/>
              </a:solidFill>
            </a:endParaRPr>
          </a:p>
        </p:txBody>
      </p:sp>
      <p:sp>
        <p:nvSpPr>
          <p:cNvPr id="348" name="CustomShape 6">
            <a:extLst>
              <a:ext uri="{FF2B5EF4-FFF2-40B4-BE49-F238E27FC236}">
                <a16:creationId xmlns:a16="http://schemas.microsoft.com/office/drawing/2014/main" id="{0B80C163-33D6-8279-8ED8-C310856DDC28}"/>
              </a:ext>
            </a:extLst>
          </p:cNvPr>
          <p:cNvSpPr/>
          <p:nvPr/>
        </p:nvSpPr>
        <p:spPr>
          <a:xfrm>
            <a:off x="1524000" y="0"/>
            <a:ext cx="1238250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Anexo 1 do RREO</a:t>
            </a:r>
          </a:p>
        </p:txBody>
      </p:sp>
      <p:sp>
        <p:nvSpPr>
          <p:cNvPr id="349" name="CustomShape 2">
            <a:extLst>
              <a:ext uri="{FF2B5EF4-FFF2-40B4-BE49-F238E27FC236}">
                <a16:creationId xmlns:a16="http://schemas.microsoft.com/office/drawing/2014/main" id="{9033A737-6610-C705-FE54-8AECCDBA417D}"/>
              </a:ext>
            </a:extLst>
          </p:cNvPr>
          <p:cNvSpPr/>
          <p:nvPr/>
        </p:nvSpPr>
        <p:spPr>
          <a:xfrm>
            <a:off x="4310063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7300E19-4A59-E177-B6A3-B3A3A8E9332B}"/>
              </a:ext>
            </a:extLst>
          </p:cNvPr>
          <p:cNvSpPr/>
          <p:nvPr/>
        </p:nvSpPr>
        <p:spPr>
          <a:xfrm rot="10800000" flipV="1">
            <a:off x="9609138" y="1743075"/>
            <a:ext cx="1243012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 dirty="0">
                <a:solidFill>
                  <a:srgbClr val="000000"/>
                </a:solidFill>
                <a:latin typeface="Arial"/>
              </a:rPr>
              <a:t>Em Milhões R$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TextShape 1">
            <a:extLst>
              <a:ext uri="{FF2B5EF4-FFF2-40B4-BE49-F238E27FC236}">
                <a16:creationId xmlns:a16="http://schemas.microsoft.com/office/drawing/2014/main" id="{6E558320-231D-E6C9-8B8B-D2C7397DDE82}"/>
              </a:ext>
            </a:extLst>
          </p:cNvPr>
          <p:cNvSpPr/>
          <p:nvPr/>
        </p:nvSpPr>
        <p:spPr>
          <a:xfrm>
            <a:off x="1881188" y="500063"/>
            <a:ext cx="8228012" cy="9413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000" spc="-1">
                <a:solidFill>
                  <a:srgbClr val="04617B"/>
                </a:solidFill>
              </a:rPr>
              <a:t>Receita por Fonte </a:t>
            </a:r>
            <a:br>
              <a:rPr/>
            </a:br>
            <a:r>
              <a:rPr lang="pt-BR" sz="900" spc="-1">
                <a:solidFill>
                  <a:srgbClr val="04617B"/>
                </a:solidFill>
              </a:rPr>
              <a:t>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pt-BR" sz="900" spc="-1">
                <a:solidFill>
                  <a:srgbClr val="262626"/>
                </a:solidFill>
              </a:rPr>
              <a:t>                                                               </a:t>
            </a:r>
            <a:endParaRPr lang="pt-BR" sz="900" spc="-1">
              <a:solidFill>
                <a:srgbClr val="000000"/>
              </a:solidFill>
            </a:endParaRPr>
          </a:p>
        </p:txBody>
      </p:sp>
      <p:graphicFrame>
        <p:nvGraphicFramePr>
          <p:cNvPr id="351" name="Table 2">
            <a:extLst>
              <a:ext uri="{FF2B5EF4-FFF2-40B4-BE49-F238E27FC236}">
                <a16:creationId xmlns:a16="http://schemas.microsoft.com/office/drawing/2014/main" id="{EF16A2F8-1C45-3A61-A725-B63566729330}"/>
              </a:ext>
            </a:extLst>
          </p:cNvPr>
          <p:cNvGraphicFramePr/>
          <p:nvPr/>
        </p:nvGraphicFramePr>
        <p:xfrm>
          <a:off x="1120775" y="1425575"/>
          <a:ext cx="9866313" cy="4975225"/>
        </p:xfrm>
        <a:graphic>
          <a:graphicData uri="http://schemas.openxmlformats.org/drawingml/2006/table">
            <a:tbl>
              <a:tblPr/>
              <a:tblGrid>
                <a:gridCol w="2523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5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99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82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8839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Descrição 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4" marR="9143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Meta (Orçamento)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4" marR="9143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400" b="1" strike="noStrike" spc="-1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Realizado</a:t>
                      </a:r>
                      <a:endParaRPr lang="pt-BR" sz="1400" b="0" strike="noStrike" spc="-1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4" marR="9143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%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4" marR="91434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2º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Quadrimestre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4" marR="91434" anchor="ctr">
                    <a:lnL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8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DejaVu Sans"/>
                          <a:cs typeface="Arial" pitchFamily="34" charset="0"/>
                        </a:rPr>
                        <a:t>Corrente</a:t>
                      </a:r>
                      <a:endParaRPr lang="pt-BR" sz="1600" b="1" strike="noStrike" spc="-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960.579.983,00</a:t>
                      </a:r>
                    </a:p>
                  </a:txBody>
                  <a:tcPr marL="91434" marR="91434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697.541.356,82</a:t>
                      </a:r>
                    </a:p>
                  </a:txBody>
                  <a:tcPr marL="91434" marR="9143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70,70</a:t>
                      </a:r>
                    </a:p>
                  </a:txBody>
                  <a:tcPr marL="7560" marR="756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38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DejaVu Sans"/>
                          <a:cs typeface="Arial" pitchFamily="34" charset="0"/>
                        </a:rPr>
                        <a:t>Impostos, Taxas e C.M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223.377.160,00</a:t>
                      </a:r>
                    </a:p>
                  </a:txBody>
                  <a:tcPr marL="91434" marR="91434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151.952.082,55</a:t>
                      </a:r>
                    </a:p>
                  </a:txBody>
                  <a:tcPr marL="91434" marR="9143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68,02</a:t>
                      </a:r>
                    </a:p>
                  </a:txBody>
                  <a:tcPr marL="7560" marR="756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38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DejaVu Sans"/>
                          <a:cs typeface="Arial" pitchFamily="34" charset="0"/>
                        </a:rPr>
                        <a:t>Receita de Contribuições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42.512.374,00</a:t>
                      </a:r>
                    </a:p>
                  </a:txBody>
                  <a:tcPr marL="91434" marR="91434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25.161.798,72</a:t>
                      </a:r>
                    </a:p>
                  </a:txBody>
                  <a:tcPr marL="91434" marR="9143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59,18</a:t>
                      </a:r>
                    </a:p>
                  </a:txBody>
                  <a:tcPr marL="7560" marR="756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38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DejaVu Sans"/>
                          <a:cs typeface="Arial" pitchFamily="34" charset="0"/>
                        </a:rPr>
                        <a:t>Receita Patrimonial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14.386.003,00</a:t>
                      </a:r>
                    </a:p>
                  </a:txBody>
                  <a:tcPr marL="91434" marR="91434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34.485.599,05</a:t>
                      </a:r>
                    </a:p>
                  </a:txBody>
                  <a:tcPr marL="91434" marR="9143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239,71</a:t>
                      </a:r>
                    </a:p>
                  </a:txBody>
                  <a:tcPr marL="7560" marR="756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38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DejaVu Sans"/>
                          <a:cs typeface="Arial" pitchFamily="34" charset="0"/>
                        </a:rPr>
                        <a:t>Receita de Serviços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0,00</a:t>
                      </a:r>
                    </a:p>
                  </a:txBody>
                  <a:tcPr marL="91434" marR="91434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0,00</a:t>
                      </a:r>
                    </a:p>
                  </a:txBody>
                  <a:tcPr marL="91434" marR="9143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0,00</a:t>
                      </a:r>
                    </a:p>
                  </a:txBody>
                  <a:tcPr marL="7560" marR="756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DejaVu Sans"/>
                          <a:cs typeface="Arial" pitchFamily="34" charset="0"/>
                        </a:rPr>
                        <a:t>Transferências Correntes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647.925.373,00</a:t>
                      </a:r>
                    </a:p>
                  </a:txBody>
                  <a:tcPr marL="91434" marR="91434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456.016.462,77</a:t>
                      </a:r>
                    </a:p>
                  </a:txBody>
                  <a:tcPr marL="91434" marR="9143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70,38</a:t>
                      </a:r>
                    </a:p>
                  </a:txBody>
                  <a:tcPr marL="7560" marR="756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ea typeface="DejaVu Sans"/>
                          <a:cs typeface="Arial" pitchFamily="34" charset="0"/>
                        </a:rPr>
                        <a:t>Outras Receitas Correntes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4" marR="91434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31.977.673,00</a:t>
                      </a:r>
                    </a:p>
                  </a:txBody>
                  <a:tcPr marL="91434" marR="91434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24.339.568,38</a:t>
                      </a:r>
                    </a:p>
                  </a:txBody>
                  <a:tcPr marL="91434" marR="91434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76,11</a:t>
                      </a:r>
                    </a:p>
                  </a:txBody>
                  <a:tcPr marL="7560" marR="756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52" name="CustomShape 5">
            <a:extLst>
              <a:ext uri="{FF2B5EF4-FFF2-40B4-BE49-F238E27FC236}">
                <a16:creationId xmlns:a16="http://schemas.microsoft.com/office/drawing/2014/main" id="{5CC7195A-6892-9D61-519D-81A6B26B7FE9}"/>
              </a:ext>
            </a:extLst>
          </p:cNvPr>
          <p:cNvSpPr/>
          <p:nvPr/>
        </p:nvSpPr>
        <p:spPr>
          <a:xfrm>
            <a:off x="1524000" y="0"/>
            <a:ext cx="1239838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Anexo 1 do RREO</a:t>
            </a:r>
          </a:p>
        </p:txBody>
      </p:sp>
      <p:sp>
        <p:nvSpPr>
          <p:cNvPr id="353" name="CustomShape 2">
            <a:extLst>
              <a:ext uri="{FF2B5EF4-FFF2-40B4-BE49-F238E27FC236}">
                <a16:creationId xmlns:a16="http://schemas.microsoft.com/office/drawing/2014/main" id="{289AA299-3A60-D57E-2302-D7323287AB8B}"/>
              </a:ext>
            </a:extLst>
          </p:cNvPr>
          <p:cNvSpPr/>
          <p:nvPr/>
        </p:nvSpPr>
        <p:spPr>
          <a:xfrm>
            <a:off x="4310063" y="0"/>
            <a:ext cx="3095625" cy="4603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TextShape 1">
            <a:extLst>
              <a:ext uri="{FF2B5EF4-FFF2-40B4-BE49-F238E27FC236}">
                <a16:creationId xmlns:a16="http://schemas.microsoft.com/office/drawing/2014/main" id="{D22D04AD-D4C5-8DC5-F1CC-BD41692DCF55}"/>
              </a:ext>
            </a:extLst>
          </p:cNvPr>
          <p:cNvSpPr/>
          <p:nvPr/>
        </p:nvSpPr>
        <p:spPr>
          <a:xfrm>
            <a:off x="2143125" y="460375"/>
            <a:ext cx="8229600" cy="9413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spc="-1" dirty="0">
                <a:solidFill>
                  <a:srgbClr val="04617B"/>
                </a:solidFill>
              </a:rPr>
              <a:t>Receita por Fonte </a:t>
            </a:r>
            <a:br>
              <a:rPr/>
            </a:br>
            <a:r>
              <a:rPr lang="pt-BR" sz="900" spc="-1" dirty="0">
                <a:solidFill>
                  <a:srgbClr val="04617B"/>
                </a:solidFill>
              </a:rPr>
              <a:t>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pt-BR" sz="900" spc="-1" dirty="0">
                <a:solidFill>
                  <a:srgbClr val="262626"/>
                </a:solidFill>
              </a:rPr>
              <a:t>                                                               </a:t>
            </a:r>
            <a:endParaRPr lang="pt-BR" sz="900" spc="-1" dirty="0">
              <a:solidFill>
                <a:srgbClr val="000000"/>
              </a:solidFill>
            </a:endParaRPr>
          </a:p>
        </p:txBody>
      </p:sp>
      <p:graphicFrame>
        <p:nvGraphicFramePr>
          <p:cNvPr id="355" name="Table 2">
            <a:extLst>
              <a:ext uri="{FF2B5EF4-FFF2-40B4-BE49-F238E27FC236}">
                <a16:creationId xmlns:a16="http://schemas.microsoft.com/office/drawing/2014/main" id="{F32198A0-2A3A-6E0D-096B-502E119D1237}"/>
              </a:ext>
            </a:extLst>
          </p:cNvPr>
          <p:cNvGraphicFramePr/>
          <p:nvPr/>
        </p:nvGraphicFramePr>
        <p:xfrm>
          <a:off x="1208088" y="1316038"/>
          <a:ext cx="9883775" cy="4938712"/>
        </p:xfrm>
        <a:graphic>
          <a:graphicData uri="http://schemas.openxmlformats.org/drawingml/2006/table">
            <a:tbl>
              <a:tblPr/>
              <a:tblGrid>
                <a:gridCol w="35037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10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1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7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8304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Descrição 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7" marR="91437" marT="45727" marB="4572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Meta (Orçamento)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7" marR="91437" marT="45727" marB="4572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Realizado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7" marR="91437" marT="45727" marB="4572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%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7" marR="91437" marT="45727" marB="45727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204"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2º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Quadrimestre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7" marR="91437" marT="45727" marB="45727" anchor="ctr">
                    <a:lnL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Capital</a:t>
                      </a:r>
                      <a:endParaRPr lang="pt-BR" sz="16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7" marR="91437" marT="45727" marB="45727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+mn-ea"/>
                        </a:rPr>
                        <a:t>26.401.400,00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560" marR="68397" marT="45727" marB="45727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5.585.845,35</a:t>
                      </a:r>
                    </a:p>
                  </a:txBody>
                  <a:tcPr marL="7560" marR="68397" marT="45727" marB="4572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21,15</a:t>
                      </a:r>
                    </a:p>
                  </a:txBody>
                  <a:tcPr marL="7560" marR="7560" marT="45727" marB="45727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Operação de Crédito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7" marR="91437" marT="45727" marB="45727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1.000.000,00</a:t>
                      </a:r>
                    </a:p>
                  </a:txBody>
                  <a:tcPr marL="7560" marR="68397" marT="45727" marB="45727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7560" marR="68397" marT="45727" marB="4572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7560" marR="7560" marT="45727" marB="45727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3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Alienação de Bens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7" marR="91437" marT="45727" marB="45727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7560" marR="68397" marT="45727" marB="45727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418.286,96</a:t>
                      </a:r>
                    </a:p>
                  </a:txBody>
                  <a:tcPr marL="7560" marR="68397" marT="45727" marB="4572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-0-</a:t>
                      </a:r>
                    </a:p>
                  </a:txBody>
                  <a:tcPr marL="7560" marR="7560" marT="45727" marB="45727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3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0" strike="noStrike" spc="-1" dirty="0" err="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Amortiz</a:t>
                      </a: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. de Empréstimos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7" marR="91437" marT="45727" marB="45727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7560" marR="68397" marT="45727" marB="45727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7560" marR="68397" marT="45727" marB="4572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7560" marR="7560" marT="45727" marB="45727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2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Transferências de Capital</a:t>
                      </a:r>
                      <a:endParaRPr lang="pt-BR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7" marR="91437" marT="45727" marB="45727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25.401.400,00</a:t>
                      </a:r>
                    </a:p>
                  </a:txBody>
                  <a:tcPr marL="7560" marR="68397" marT="45727" marB="45727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5.167.558,39</a:t>
                      </a:r>
                    </a:p>
                  </a:txBody>
                  <a:tcPr marL="7560" marR="68397" marT="45727" marB="4572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20,34</a:t>
                      </a:r>
                    </a:p>
                  </a:txBody>
                  <a:tcPr marL="7560" marR="7560" marT="45727" marB="45727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Outras Receitas de Capital</a:t>
                      </a:r>
                      <a:endParaRPr lang="pt-BR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7" marR="91437" marT="45727" marB="45727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7560" marR="68397" marT="45727" marB="45727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7560" marR="68397" marT="45727" marB="4572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7560" marR="7560" marT="45727" marB="45727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3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 err="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Intra-orçamentária</a:t>
                      </a: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 </a:t>
                      </a:r>
                      <a:endParaRPr lang="pt-BR" sz="16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7" marR="91437" marT="45727" marB="4572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46.217.111,00</a:t>
                      </a:r>
                    </a:p>
                  </a:txBody>
                  <a:tcPr marL="7560" marR="68397" marT="45727" marB="45727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25.384.215,43</a:t>
                      </a:r>
                    </a:p>
                  </a:txBody>
                  <a:tcPr marL="7560" marR="68397" marT="45727" marB="4572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54,92</a:t>
                      </a:r>
                    </a:p>
                  </a:txBody>
                  <a:tcPr marL="7560" marR="7560" marT="45727" marB="45727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56" name="CustomShape 5">
            <a:extLst>
              <a:ext uri="{FF2B5EF4-FFF2-40B4-BE49-F238E27FC236}">
                <a16:creationId xmlns:a16="http://schemas.microsoft.com/office/drawing/2014/main" id="{A4A5D758-DC29-9C90-C21C-52E698FF9B6E}"/>
              </a:ext>
            </a:extLst>
          </p:cNvPr>
          <p:cNvSpPr/>
          <p:nvPr/>
        </p:nvSpPr>
        <p:spPr>
          <a:xfrm>
            <a:off x="1524000" y="0"/>
            <a:ext cx="1239838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Anexo 1 do RREO</a:t>
            </a:r>
          </a:p>
        </p:txBody>
      </p:sp>
      <p:sp>
        <p:nvSpPr>
          <p:cNvPr id="357" name="CustomShape 2">
            <a:extLst>
              <a:ext uri="{FF2B5EF4-FFF2-40B4-BE49-F238E27FC236}">
                <a16:creationId xmlns:a16="http://schemas.microsoft.com/office/drawing/2014/main" id="{1781228C-3912-671D-8FA0-D95BE4A07DCC}"/>
              </a:ext>
            </a:extLst>
          </p:cNvPr>
          <p:cNvSpPr/>
          <p:nvPr/>
        </p:nvSpPr>
        <p:spPr>
          <a:xfrm>
            <a:off x="4310063" y="0"/>
            <a:ext cx="3095625" cy="4603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TextShape 1">
            <a:extLst>
              <a:ext uri="{FF2B5EF4-FFF2-40B4-BE49-F238E27FC236}">
                <a16:creationId xmlns:a16="http://schemas.microsoft.com/office/drawing/2014/main" id="{0141C7A0-A9FF-C35C-2E29-12C250640435}"/>
              </a:ext>
            </a:extLst>
          </p:cNvPr>
          <p:cNvSpPr/>
          <p:nvPr/>
        </p:nvSpPr>
        <p:spPr>
          <a:xfrm>
            <a:off x="2024063" y="928688"/>
            <a:ext cx="8228012" cy="11414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400" spc="-1">
                <a:solidFill>
                  <a:srgbClr val="04617B"/>
                </a:solidFill>
              </a:rPr>
              <a:t>Despesa</a:t>
            </a:r>
            <a:br>
              <a:rPr/>
            </a:br>
            <a:r>
              <a:rPr lang="pt-BR" sz="4400" spc="-1">
                <a:solidFill>
                  <a:srgbClr val="04617B"/>
                </a:solidFill>
              </a:rPr>
              <a:t>Categoria Econômica</a:t>
            </a:r>
            <a:endParaRPr lang="pt-BR" sz="4400" spc="-1">
              <a:solidFill>
                <a:srgbClr val="000000"/>
              </a:solidFill>
            </a:endParaRPr>
          </a:p>
        </p:txBody>
      </p:sp>
      <p:graphicFrame>
        <p:nvGraphicFramePr>
          <p:cNvPr id="368" name="Table 2">
            <a:extLst>
              <a:ext uri="{FF2B5EF4-FFF2-40B4-BE49-F238E27FC236}">
                <a16:creationId xmlns:a16="http://schemas.microsoft.com/office/drawing/2014/main" id="{88B84658-AE74-03D5-14A1-BEF993FEC8AA}"/>
              </a:ext>
            </a:extLst>
          </p:cNvPr>
          <p:cNvGraphicFramePr/>
          <p:nvPr/>
        </p:nvGraphicFramePr>
        <p:xfrm>
          <a:off x="974725" y="2419350"/>
          <a:ext cx="10328275" cy="3836988"/>
        </p:xfrm>
        <a:graphic>
          <a:graphicData uri="http://schemas.openxmlformats.org/drawingml/2006/table">
            <a:tbl>
              <a:tblPr/>
              <a:tblGrid>
                <a:gridCol w="3455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3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99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50253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000" b="0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Descrição</a:t>
                      </a:r>
                      <a:endParaRPr lang="pt-BR" sz="20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45697" marB="4569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000" b="0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Meta</a:t>
                      </a:r>
                      <a:endParaRPr lang="pt-BR" sz="20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000" b="0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 (Orçamento)</a:t>
                      </a:r>
                      <a:endParaRPr lang="pt-BR" sz="20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000" b="0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2ºQuadrimestre</a:t>
                      </a:r>
                      <a:endParaRPr lang="pt-BR" sz="20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45697" marB="4569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200" b="1" strike="noStrike" spc="-1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Realizado</a:t>
                      </a:r>
                      <a:endParaRPr lang="pt-BR" sz="12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200" b="1" strike="noStrike" spc="-1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Pago</a:t>
                      </a:r>
                      <a:endParaRPr lang="pt-BR" sz="12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pt-BR" sz="12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45697" marB="4569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782"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2000" b="0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2º</a:t>
                      </a:r>
                      <a:endParaRPr lang="pt-BR" sz="20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2000" b="0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 Quadrimestre </a:t>
                      </a:r>
                      <a:endParaRPr lang="pt-BR" sz="20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pt-BR" sz="20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45697" marB="4569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20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Corrente </a:t>
                      </a:r>
                      <a:endParaRPr lang="pt-BR" sz="20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697" marB="45697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0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882.208.975,38</a:t>
                      </a:r>
                    </a:p>
                  </a:txBody>
                  <a:tcPr marT="45697" marB="4569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20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584.510.794,69</a:t>
                      </a:r>
                    </a:p>
                  </a:txBody>
                  <a:tcPr marT="45697" marB="4569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20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Capital</a:t>
                      </a:r>
                      <a:endParaRPr lang="pt-BR" sz="20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697" marB="45697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0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79.900.905,99</a:t>
                      </a:r>
                    </a:p>
                  </a:txBody>
                  <a:tcPr marT="45697" marB="4569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20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28.009.922,14</a:t>
                      </a:r>
                    </a:p>
                  </a:txBody>
                  <a:tcPr marT="45697" marB="4569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2000" b="1" strike="noStrike" spc="-1" dirty="0" err="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Intra</a:t>
                      </a:r>
                      <a:r>
                        <a:rPr lang="pt-BR" sz="20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 - orçamentária</a:t>
                      </a:r>
                      <a:endParaRPr lang="pt-BR" sz="20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697" marB="45697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0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61.950.901,00</a:t>
                      </a:r>
                    </a:p>
                  </a:txBody>
                  <a:tcPr marT="45697" marB="4569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20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25.852.883,60</a:t>
                      </a:r>
                    </a:p>
                  </a:txBody>
                  <a:tcPr marT="45697" marB="4569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1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20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Reserva</a:t>
                      </a:r>
                      <a:r>
                        <a:rPr lang="pt-BR" sz="2000" b="1" strike="noStrike" spc="-1" baseline="0" dirty="0">
                          <a:solidFill>
                            <a:srgbClr val="000000"/>
                          </a:solidFill>
                          <a:latin typeface="Arial"/>
                        </a:rPr>
                        <a:t> de Contingência</a:t>
                      </a:r>
                      <a:endParaRPr lang="pt-BR" sz="20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697" marB="45697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0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8.728.184,63</a:t>
                      </a:r>
                    </a:p>
                  </a:txBody>
                  <a:tcPr marT="45697" marB="45697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20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T="45697" marB="45697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20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Despesa Total</a:t>
                      </a:r>
                      <a:endParaRPr lang="pt-BR" sz="20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T="45697" marB="45697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0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1.032.788.967,00</a:t>
                      </a:r>
                    </a:p>
                  </a:txBody>
                  <a:tcPr marL="9360" marR="9360" marT="45697" marB="45697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20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638.373.600,43</a:t>
                      </a:r>
                    </a:p>
                  </a:txBody>
                  <a:tcPr marL="9360" marR="9360" marT="45697" marB="45697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69" name="TextShape 3">
            <a:extLst>
              <a:ext uri="{FF2B5EF4-FFF2-40B4-BE49-F238E27FC236}">
                <a16:creationId xmlns:a16="http://schemas.microsoft.com/office/drawing/2014/main" id="{3916D97D-5DAC-869C-6DAB-3D24A130C64A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6FAD75FD-E849-4657-8DEB-4195966F5FAF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6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370" name="CustomShape 4">
            <a:extLst>
              <a:ext uri="{FF2B5EF4-FFF2-40B4-BE49-F238E27FC236}">
                <a16:creationId xmlns:a16="http://schemas.microsoft.com/office/drawing/2014/main" id="{F76C25CA-B299-F098-43FD-91AE769B99BA}"/>
              </a:ext>
            </a:extLst>
          </p:cNvPr>
          <p:cNvSpPr/>
          <p:nvPr/>
        </p:nvSpPr>
        <p:spPr>
          <a:xfrm>
            <a:off x="9448800" y="1985963"/>
            <a:ext cx="957263" cy="2270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Em Milhões R$</a:t>
            </a:r>
          </a:p>
        </p:txBody>
      </p:sp>
      <p:sp>
        <p:nvSpPr>
          <p:cNvPr id="371" name="CustomShape 5">
            <a:extLst>
              <a:ext uri="{FF2B5EF4-FFF2-40B4-BE49-F238E27FC236}">
                <a16:creationId xmlns:a16="http://schemas.microsoft.com/office/drawing/2014/main" id="{4F72410A-E628-75C2-0383-48097DB898FF}"/>
              </a:ext>
            </a:extLst>
          </p:cNvPr>
          <p:cNvSpPr/>
          <p:nvPr/>
        </p:nvSpPr>
        <p:spPr>
          <a:xfrm>
            <a:off x="1524000" y="0"/>
            <a:ext cx="1238250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Anexo 1 do RREO</a:t>
            </a:r>
          </a:p>
        </p:txBody>
      </p:sp>
      <p:sp>
        <p:nvSpPr>
          <p:cNvPr id="372" name="CustomShape 2">
            <a:extLst>
              <a:ext uri="{FF2B5EF4-FFF2-40B4-BE49-F238E27FC236}">
                <a16:creationId xmlns:a16="http://schemas.microsoft.com/office/drawing/2014/main" id="{DB840ED0-26B4-97B4-7DB5-4B92EAAAD9A8}"/>
              </a:ext>
            </a:extLst>
          </p:cNvPr>
          <p:cNvSpPr/>
          <p:nvPr/>
        </p:nvSpPr>
        <p:spPr>
          <a:xfrm>
            <a:off x="4524375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TextShape 1">
            <a:extLst>
              <a:ext uri="{FF2B5EF4-FFF2-40B4-BE49-F238E27FC236}">
                <a16:creationId xmlns:a16="http://schemas.microsoft.com/office/drawing/2014/main" id="{9A480AB8-F5C4-95B6-7A06-01CE6445580C}"/>
              </a:ext>
            </a:extLst>
          </p:cNvPr>
          <p:cNvSpPr/>
          <p:nvPr/>
        </p:nvSpPr>
        <p:spPr>
          <a:xfrm>
            <a:off x="2024063" y="928688"/>
            <a:ext cx="8228012" cy="11414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400" spc="-1">
                <a:solidFill>
                  <a:srgbClr val="04617B"/>
                </a:solidFill>
              </a:rPr>
              <a:t>Despesa</a:t>
            </a:r>
            <a:br>
              <a:rPr/>
            </a:br>
            <a:r>
              <a:rPr lang="pt-BR" sz="4400" spc="-1">
                <a:solidFill>
                  <a:srgbClr val="04617B"/>
                </a:solidFill>
              </a:rPr>
              <a:t>Por Fonte</a:t>
            </a:r>
            <a:endParaRPr lang="pt-BR" sz="4400" spc="-1">
              <a:solidFill>
                <a:srgbClr val="000000"/>
              </a:solidFill>
            </a:endParaRPr>
          </a:p>
        </p:txBody>
      </p:sp>
      <p:sp>
        <p:nvSpPr>
          <p:cNvPr id="374" name="TextShape 3">
            <a:extLst>
              <a:ext uri="{FF2B5EF4-FFF2-40B4-BE49-F238E27FC236}">
                <a16:creationId xmlns:a16="http://schemas.microsoft.com/office/drawing/2014/main" id="{6FCCCA17-7F07-6D2B-23FF-0819069C5BE7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5CF23A87-7870-427A-90C6-3AFE26BC88D2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7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375" name="CustomShape 4">
            <a:extLst>
              <a:ext uri="{FF2B5EF4-FFF2-40B4-BE49-F238E27FC236}">
                <a16:creationId xmlns:a16="http://schemas.microsoft.com/office/drawing/2014/main" id="{831EDD85-AA84-DFF1-1B86-5BBC97CC21D9}"/>
              </a:ext>
            </a:extLst>
          </p:cNvPr>
          <p:cNvSpPr/>
          <p:nvPr/>
        </p:nvSpPr>
        <p:spPr>
          <a:xfrm>
            <a:off x="9448800" y="2189163"/>
            <a:ext cx="957263" cy="2270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Em Milhões R$</a:t>
            </a:r>
          </a:p>
        </p:txBody>
      </p:sp>
      <p:sp>
        <p:nvSpPr>
          <p:cNvPr id="376" name="CustomShape 5">
            <a:extLst>
              <a:ext uri="{FF2B5EF4-FFF2-40B4-BE49-F238E27FC236}">
                <a16:creationId xmlns:a16="http://schemas.microsoft.com/office/drawing/2014/main" id="{DC57C711-94A8-7990-5FC8-66B3621C0FC1}"/>
              </a:ext>
            </a:extLst>
          </p:cNvPr>
          <p:cNvSpPr/>
          <p:nvPr/>
        </p:nvSpPr>
        <p:spPr>
          <a:xfrm>
            <a:off x="1524000" y="0"/>
            <a:ext cx="1238250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Anexo 1 do RREO</a:t>
            </a:r>
          </a:p>
        </p:txBody>
      </p:sp>
      <p:sp>
        <p:nvSpPr>
          <p:cNvPr id="377" name="CustomShape 2">
            <a:extLst>
              <a:ext uri="{FF2B5EF4-FFF2-40B4-BE49-F238E27FC236}">
                <a16:creationId xmlns:a16="http://schemas.microsoft.com/office/drawing/2014/main" id="{A912AE34-9A54-973C-3EBE-9104AE361B5C}"/>
              </a:ext>
            </a:extLst>
          </p:cNvPr>
          <p:cNvSpPr/>
          <p:nvPr/>
        </p:nvSpPr>
        <p:spPr>
          <a:xfrm>
            <a:off x="4524375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  <p:graphicFrame>
        <p:nvGraphicFramePr>
          <p:cNvPr id="378" name="Table 2">
            <a:extLst>
              <a:ext uri="{FF2B5EF4-FFF2-40B4-BE49-F238E27FC236}">
                <a16:creationId xmlns:a16="http://schemas.microsoft.com/office/drawing/2014/main" id="{A8ADE891-D759-EA57-A18D-B8879B4665C6}"/>
              </a:ext>
            </a:extLst>
          </p:cNvPr>
          <p:cNvGraphicFramePr/>
          <p:nvPr/>
        </p:nvGraphicFramePr>
        <p:xfrm>
          <a:off x="503238" y="2419350"/>
          <a:ext cx="10694987" cy="3271838"/>
        </p:xfrm>
        <a:graphic>
          <a:graphicData uri="http://schemas.openxmlformats.org/drawingml/2006/table">
            <a:tbl>
              <a:tblPr/>
              <a:tblGrid>
                <a:gridCol w="3970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4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93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50815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Descrição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45" marR="91445" marT="45727" marB="4572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Meta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 (Orçamento)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 err="1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1ºQuadrimestre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45" marR="91445" marT="45727" marB="4572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Realizado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Pago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45" marR="91445" marT="45727" marB="4572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0815"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1º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 Quadrimestre </a:t>
                      </a: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pt-BR" sz="16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45" marR="91445" marT="45727" marB="45727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Corrente</a:t>
                      </a:r>
                      <a:endParaRPr lang="pt-BR" sz="18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5" marR="91445" marT="45727" marB="45727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882.208.975,38</a:t>
                      </a:r>
                    </a:p>
                  </a:txBody>
                  <a:tcPr marL="9361" marR="9361" marT="45727" marB="45727" anchor="b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tx1"/>
                          </a:solidFill>
                          <a:latin typeface="Arial"/>
                        </a:rPr>
                        <a:t>264.727.403,50</a:t>
                      </a:r>
                    </a:p>
                  </a:txBody>
                  <a:tcPr marL="9361" marR="9361" marT="45727" marB="45727" anchor="b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Pessoal / Encargos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5" marR="91445" marT="45727" marB="45727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465.038.109,22</a:t>
                      </a:r>
                    </a:p>
                  </a:txBody>
                  <a:tcPr marL="9361" marR="9361" marT="45727" marB="45727" anchor="b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173.030.237,44</a:t>
                      </a:r>
                    </a:p>
                  </a:txBody>
                  <a:tcPr marL="9361" marR="9361" marT="45727" marB="45727" anchor="b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Juros / Enc. da Dívida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5" marR="91445" marT="45727" marB="45727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7.602.000,00</a:t>
                      </a:r>
                    </a:p>
                  </a:txBody>
                  <a:tcPr marL="9361" marR="9361" marT="45727" marB="45727" anchor="b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2.517.883,69</a:t>
                      </a:r>
                    </a:p>
                  </a:txBody>
                  <a:tcPr marL="9361" marR="9361" marT="45727" marB="45727" anchor="b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2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Outras Despesas Correntes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5" marR="91445" marT="45727" marB="45727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409.568.866,16</a:t>
                      </a:r>
                    </a:p>
                  </a:txBody>
                  <a:tcPr marL="9361" marR="9361" marT="45727" marB="45727" anchor="b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89.179.282,37</a:t>
                      </a:r>
                    </a:p>
                  </a:txBody>
                  <a:tcPr marL="9361" marR="9361" marT="45727" marB="45727" anchor="b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TextShape 1">
            <a:extLst>
              <a:ext uri="{FF2B5EF4-FFF2-40B4-BE49-F238E27FC236}">
                <a16:creationId xmlns:a16="http://schemas.microsoft.com/office/drawing/2014/main" id="{653AFCC4-CA00-92CF-FC0F-C4A97B6E5E07}"/>
              </a:ext>
            </a:extLst>
          </p:cNvPr>
          <p:cNvSpPr/>
          <p:nvPr/>
        </p:nvSpPr>
        <p:spPr>
          <a:xfrm>
            <a:off x="2024063" y="658813"/>
            <a:ext cx="8228012" cy="9302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spc="-1" dirty="0">
                <a:solidFill>
                  <a:srgbClr val="04617B"/>
                </a:solidFill>
                <a:cs typeface="Arial" pitchFamily="34" charset="0"/>
              </a:rPr>
              <a:t>Despesa</a:t>
            </a:r>
            <a:br>
              <a:rPr sz="3200" b="1">
                <a:cs typeface="Arial" pitchFamily="34" charset="0"/>
              </a:rPr>
            </a:br>
            <a:r>
              <a:rPr lang="pt-BR" sz="3200" b="1" spc="-1" dirty="0">
                <a:solidFill>
                  <a:srgbClr val="04617B"/>
                </a:solidFill>
                <a:cs typeface="Arial" pitchFamily="34" charset="0"/>
              </a:rPr>
              <a:t>Por Fonte</a:t>
            </a:r>
            <a:endParaRPr lang="pt-BR" sz="3200" b="1" spc="-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80" name="TextShape 3">
            <a:extLst>
              <a:ext uri="{FF2B5EF4-FFF2-40B4-BE49-F238E27FC236}">
                <a16:creationId xmlns:a16="http://schemas.microsoft.com/office/drawing/2014/main" id="{E9656E85-47B1-972F-FD02-909C4225334D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1F8D3B21-D008-4494-A78F-22AF24D06748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8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381" name="CustomShape 4">
            <a:extLst>
              <a:ext uri="{FF2B5EF4-FFF2-40B4-BE49-F238E27FC236}">
                <a16:creationId xmlns:a16="http://schemas.microsoft.com/office/drawing/2014/main" id="{A505D62A-21A5-88F3-6E05-760488EAE282}"/>
              </a:ext>
            </a:extLst>
          </p:cNvPr>
          <p:cNvSpPr/>
          <p:nvPr/>
        </p:nvSpPr>
        <p:spPr>
          <a:xfrm>
            <a:off x="9448800" y="2189163"/>
            <a:ext cx="957263" cy="2270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Em Milhões R$</a:t>
            </a:r>
          </a:p>
        </p:txBody>
      </p:sp>
      <p:sp>
        <p:nvSpPr>
          <p:cNvPr id="382" name="CustomShape 5">
            <a:extLst>
              <a:ext uri="{FF2B5EF4-FFF2-40B4-BE49-F238E27FC236}">
                <a16:creationId xmlns:a16="http://schemas.microsoft.com/office/drawing/2014/main" id="{564B6874-6E94-EB07-4C87-E462C4486E6E}"/>
              </a:ext>
            </a:extLst>
          </p:cNvPr>
          <p:cNvSpPr/>
          <p:nvPr/>
        </p:nvSpPr>
        <p:spPr>
          <a:xfrm>
            <a:off x="1524000" y="0"/>
            <a:ext cx="1238250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Anexo 1 do RREO</a:t>
            </a:r>
          </a:p>
        </p:txBody>
      </p:sp>
      <p:sp>
        <p:nvSpPr>
          <p:cNvPr id="383" name="CustomShape 2">
            <a:extLst>
              <a:ext uri="{FF2B5EF4-FFF2-40B4-BE49-F238E27FC236}">
                <a16:creationId xmlns:a16="http://schemas.microsoft.com/office/drawing/2014/main" id="{4AC1DB05-0F29-163F-7CBE-7BC330D0B690}"/>
              </a:ext>
            </a:extLst>
          </p:cNvPr>
          <p:cNvSpPr/>
          <p:nvPr/>
        </p:nvSpPr>
        <p:spPr>
          <a:xfrm>
            <a:off x="4524375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  <p:graphicFrame>
        <p:nvGraphicFramePr>
          <p:cNvPr id="384" name="Table 2">
            <a:extLst>
              <a:ext uri="{FF2B5EF4-FFF2-40B4-BE49-F238E27FC236}">
                <a16:creationId xmlns:a16="http://schemas.microsoft.com/office/drawing/2014/main" id="{5F984F37-5F5D-569B-6D6E-8573D4F425C2}"/>
              </a:ext>
            </a:extLst>
          </p:cNvPr>
          <p:cNvGraphicFramePr/>
          <p:nvPr/>
        </p:nvGraphicFramePr>
        <p:xfrm>
          <a:off x="503238" y="1754188"/>
          <a:ext cx="10918825" cy="4706937"/>
        </p:xfrm>
        <a:graphic>
          <a:graphicData uri="http://schemas.openxmlformats.org/drawingml/2006/table">
            <a:tbl>
              <a:tblPr/>
              <a:tblGrid>
                <a:gridCol w="4053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5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5376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Descrição</a:t>
                      </a:r>
                      <a:endParaRPr lang="pt-BR" sz="1600" b="1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6" marR="91436" marT="45721" marB="45721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Meta</a:t>
                      </a:r>
                      <a:endParaRPr lang="pt-BR" sz="1600" b="1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 (Orçamento)</a:t>
                      </a:r>
                      <a:endParaRPr lang="pt-BR" sz="1600" b="1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2ºQuadrimestre</a:t>
                      </a:r>
                      <a:endParaRPr lang="pt-BR" sz="1600" b="1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6" marR="91436" marT="45721" marB="45721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Realizado</a:t>
                      </a:r>
                      <a:endParaRPr lang="pt-BR" sz="1600" b="1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Pago</a:t>
                      </a:r>
                      <a:endParaRPr lang="pt-BR" sz="1600" b="1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6" marR="91436" marT="45721" marB="45721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79"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2º</a:t>
                      </a:r>
                      <a:endParaRPr lang="pt-BR" sz="1600" b="1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600" b="1" strike="noStrike" spc="-1" dirty="0">
                          <a:solidFill>
                            <a:schemeClr val="tx1"/>
                          </a:solidFill>
                          <a:latin typeface="Arial"/>
                          <a:ea typeface="DejaVu Sans"/>
                        </a:rPr>
                        <a:t> Quadrimestre </a:t>
                      </a:r>
                      <a:endParaRPr lang="pt-BR" sz="1600" b="1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pt-BR" sz="1600" b="1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1436" marR="91436" marT="45721" marB="45721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1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Capital</a:t>
                      </a:r>
                      <a:endParaRPr lang="pt-BR" sz="16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21" marB="45721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79.900.905,99</a:t>
                      </a:r>
                    </a:p>
                  </a:txBody>
                  <a:tcPr marL="9360" marR="9360" marT="45721" marB="45721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28.009.922,14</a:t>
                      </a:r>
                    </a:p>
                  </a:txBody>
                  <a:tcPr marL="9360" marR="9360" marT="45721" marB="45721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1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Investimentos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21" marB="45721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65.854.805,99</a:t>
                      </a:r>
                    </a:p>
                  </a:txBody>
                  <a:tcPr marL="9360" marR="9360" marT="45721" marB="45721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20.037.387,24</a:t>
                      </a:r>
                    </a:p>
                  </a:txBody>
                  <a:tcPr marL="9360" marR="9360" marT="45721" marB="45721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6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Inversões Financeiras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21" marB="45721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9360" marR="9360" marT="45721" marB="45721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9360" marR="9360" marT="45721" marB="45721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75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Amortização da Dívida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21" marB="45721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14.046.100,00</a:t>
                      </a:r>
                    </a:p>
                  </a:txBody>
                  <a:tcPr marL="9360" marR="9360" marT="45721" marB="45721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7.972.534,90</a:t>
                      </a:r>
                    </a:p>
                  </a:txBody>
                  <a:tcPr marL="9360" marR="9360" marT="45721" marB="45721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75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Reserva</a:t>
                      </a:r>
                      <a:r>
                        <a:rPr lang="pt-BR" sz="1600" b="1" strike="noStrike" spc="-1" baseline="0" dirty="0">
                          <a:solidFill>
                            <a:srgbClr val="000000"/>
                          </a:solidFill>
                          <a:latin typeface="Arial"/>
                        </a:rPr>
                        <a:t> de Contingência </a:t>
                      </a:r>
                      <a:endParaRPr lang="pt-BR" sz="16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21" marB="45721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8.728.184,63</a:t>
                      </a:r>
                    </a:p>
                  </a:txBody>
                  <a:tcPr marL="9360" marR="9360" marT="45721" marB="45721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9360" marR="9360" marT="45721" marB="45721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75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r>
                        <a:rPr lang="pt-BR" sz="1600" b="1" i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Despesa</a:t>
                      </a:r>
                      <a:r>
                        <a:rPr lang="pt-BR" sz="1600" b="1" i="0" strike="noStrike" spc="-1" baseline="0" dirty="0">
                          <a:solidFill>
                            <a:srgbClr val="000000"/>
                          </a:solidFill>
                          <a:latin typeface="Arial"/>
                        </a:rPr>
                        <a:t> (intra-orçamentária)</a:t>
                      </a:r>
                      <a:endParaRPr lang="pt-BR" sz="1600" b="1" i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marT="45721" marB="45721"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61.950.901,00</a:t>
                      </a:r>
                    </a:p>
                  </a:txBody>
                  <a:tcPr marL="9360" marR="9360" marT="45721" marB="45721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25.852.883,60</a:t>
                      </a:r>
                    </a:p>
                  </a:txBody>
                  <a:tcPr marL="9360" marR="9360" marT="45721" marB="45721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TextShape 1">
            <a:extLst>
              <a:ext uri="{FF2B5EF4-FFF2-40B4-BE49-F238E27FC236}">
                <a16:creationId xmlns:a16="http://schemas.microsoft.com/office/drawing/2014/main" id="{A683E4CA-675F-3342-02FA-C6B4F3B5EB28}"/>
              </a:ext>
            </a:extLst>
          </p:cNvPr>
          <p:cNvSpPr/>
          <p:nvPr/>
        </p:nvSpPr>
        <p:spPr>
          <a:xfrm>
            <a:off x="1981200" y="1109663"/>
            <a:ext cx="8228013" cy="73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ctr">
            <a:normAutofit fontScale="40000" lnSpcReduction="200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3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3200" spc="-1" dirty="0">
              <a:solidFill>
                <a:srgbClr val="04617B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800" spc="-1" dirty="0">
                <a:solidFill>
                  <a:srgbClr val="04617B"/>
                </a:solidFill>
              </a:rPr>
              <a:t>Receita Arrecada X Despesa Empenhada</a:t>
            </a:r>
            <a:endParaRPr lang="pt-BR" sz="5800" spc="-1" dirty="0">
              <a:solidFill>
                <a:srgbClr val="000000"/>
              </a:solidFill>
            </a:endParaRPr>
          </a:p>
        </p:txBody>
      </p:sp>
      <p:sp>
        <p:nvSpPr>
          <p:cNvPr id="395" name="TextShape 3">
            <a:extLst>
              <a:ext uri="{FF2B5EF4-FFF2-40B4-BE49-F238E27FC236}">
                <a16:creationId xmlns:a16="http://schemas.microsoft.com/office/drawing/2014/main" id="{0AB16C08-5627-2D54-2B11-1D7EBCC43BFE}"/>
              </a:ext>
            </a:extLst>
          </p:cNvPr>
          <p:cNvSpPr/>
          <p:nvPr/>
        </p:nvSpPr>
        <p:spPr>
          <a:xfrm>
            <a:off x="9448800" y="6356350"/>
            <a:ext cx="760413" cy="363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r" eaLnBrk="1" hangingPunct="1">
              <a:defRPr/>
            </a:pPr>
            <a:fld id="{1383C077-F106-4813-A95F-8181760B188D}" type="slidenum">
              <a:rPr lang="pt-BR" altLang="pt-BR" sz="1200" smtClean="0">
                <a:solidFill>
                  <a:srgbClr val="035C75"/>
                </a:solidFill>
              </a:rPr>
              <a:pPr algn="r" eaLnBrk="1" hangingPunct="1">
                <a:defRPr/>
              </a:pPr>
              <a:t>9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396" name="CustomShape 4">
            <a:extLst>
              <a:ext uri="{FF2B5EF4-FFF2-40B4-BE49-F238E27FC236}">
                <a16:creationId xmlns:a16="http://schemas.microsoft.com/office/drawing/2014/main" id="{D5A9CF97-93B1-35E8-1195-1AB509EEC20A}"/>
              </a:ext>
            </a:extLst>
          </p:cNvPr>
          <p:cNvSpPr/>
          <p:nvPr/>
        </p:nvSpPr>
        <p:spPr>
          <a:xfrm>
            <a:off x="8256588" y="866775"/>
            <a:ext cx="957262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Em Milhões R$</a:t>
            </a:r>
          </a:p>
        </p:txBody>
      </p:sp>
      <p:sp>
        <p:nvSpPr>
          <p:cNvPr id="397" name="CustomShape 5">
            <a:extLst>
              <a:ext uri="{FF2B5EF4-FFF2-40B4-BE49-F238E27FC236}">
                <a16:creationId xmlns:a16="http://schemas.microsoft.com/office/drawing/2014/main" id="{1D5708ED-92BD-2122-D4F7-0CAA30562030}"/>
              </a:ext>
            </a:extLst>
          </p:cNvPr>
          <p:cNvSpPr/>
          <p:nvPr/>
        </p:nvSpPr>
        <p:spPr>
          <a:xfrm>
            <a:off x="1524000" y="0"/>
            <a:ext cx="1238250" cy="2270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spc="-1">
                <a:solidFill>
                  <a:srgbClr val="000000"/>
                </a:solidFill>
              </a:rPr>
              <a:t>Anexo 1 do RREO</a:t>
            </a:r>
          </a:p>
        </p:txBody>
      </p:sp>
      <p:sp>
        <p:nvSpPr>
          <p:cNvPr id="398" name="CustomShape 2">
            <a:extLst>
              <a:ext uri="{FF2B5EF4-FFF2-40B4-BE49-F238E27FC236}">
                <a16:creationId xmlns:a16="http://schemas.microsoft.com/office/drawing/2014/main" id="{ADDCE806-8B68-42BA-0ECD-A385E021640F}"/>
              </a:ext>
            </a:extLst>
          </p:cNvPr>
          <p:cNvSpPr/>
          <p:nvPr/>
        </p:nvSpPr>
        <p:spPr>
          <a:xfrm>
            <a:off x="4310063" y="0"/>
            <a:ext cx="3095625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Metas Fiscais 2025</a:t>
            </a:r>
            <a:endParaRPr lang="pt-BR" sz="1200" spc="-1" dirty="0">
              <a:solidFill>
                <a:srgbClr val="00000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-1" dirty="0">
                <a:solidFill>
                  <a:srgbClr val="000000"/>
                </a:solidFill>
              </a:rPr>
              <a:t>Audiência Pública – 2º Quadrimestre </a:t>
            </a:r>
            <a:endParaRPr lang="pt-BR" sz="1200" spc="-1" dirty="0">
              <a:solidFill>
                <a:srgbClr val="000000"/>
              </a:solidFill>
            </a:endParaRPr>
          </a:p>
        </p:txBody>
      </p:sp>
      <p:graphicFrame>
        <p:nvGraphicFramePr>
          <p:cNvPr id="399" name="Table 2">
            <a:extLst>
              <a:ext uri="{FF2B5EF4-FFF2-40B4-BE49-F238E27FC236}">
                <a16:creationId xmlns:a16="http://schemas.microsoft.com/office/drawing/2014/main" id="{1836FBFA-F114-0DAE-4474-B7A95CA3A71E}"/>
              </a:ext>
            </a:extLst>
          </p:cNvPr>
          <p:cNvGraphicFramePr/>
          <p:nvPr/>
        </p:nvGraphicFramePr>
        <p:xfrm>
          <a:off x="2144713" y="2547938"/>
          <a:ext cx="8123237" cy="3200400"/>
        </p:xfrm>
        <a:graphic>
          <a:graphicData uri="http://schemas.openxmlformats.org/drawingml/2006/table">
            <a:tbl>
              <a:tblPr/>
              <a:tblGrid>
                <a:gridCol w="39828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02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0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9096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FFFFFF"/>
                          </a:solidFill>
                          <a:latin typeface="Arial"/>
                          <a:ea typeface="DejaVu Sans"/>
                        </a:rPr>
                        <a:t>Descrição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6" marR="91436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pt-BR" sz="1800" b="1" strike="noStrike" spc="-1" dirty="0">
                          <a:solidFill>
                            <a:srgbClr val="FFFFFF"/>
                          </a:solidFill>
                          <a:latin typeface="+mn-lt"/>
                          <a:ea typeface="+mn-ea"/>
                        </a:rPr>
                        <a:t>1º Quadrimestre de 2025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6" marR="91436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pt-BR" sz="1800" b="1" strike="noStrike" spc="-1" dirty="0">
                          <a:solidFill>
                            <a:srgbClr val="FFFFFF"/>
                          </a:solidFill>
                          <a:latin typeface="+mn-lt"/>
                          <a:ea typeface="+mn-ea"/>
                        </a:rPr>
                        <a:t>2º Quadrimestre de 2025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6" marR="91436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096">
                <a:tc v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800" b="1" strike="noStrike" spc="-1" dirty="0">
                          <a:solidFill>
                            <a:srgbClr val="FFFFFF"/>
                          </a:solidFill>
                          <a:latin typeface="Arial"/>
                          <a:ea typeface="DejaVu Sans"/>
                        </a:rPr>
                        <a:t>Valor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6" marR="91436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0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Receita Arrecadada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6" marR="91436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+mn-ea"/>
                        </a:rPr>
                        <a:t>359.124.591,60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36" marR="91436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+mn-ea"/>
                        </a:rPr>
                        <a:t>697.541.356,82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pt-BR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36" marR="91436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0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Despesa Empenhada</a:t>
                      </a:r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6" marR="91436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452.564.582,95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6" marR="91436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+mn-ea"/>
                        </a:rPr>
                        <a:t>816.839.688,41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6" marR="91436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59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strike="noStrike" spc="-1" dirty="0" err="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Sup</a:t>
                      </a: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/Def.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36" marR="91436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-93.439.991,35</a:t>
                      </a:r>
                    </a:p>
                  </a:txBody>
                  <a:tcPr marL="9525" marR="9525" marT="9525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-119.298.331,60</a:t>
                      </a:r>
                    </a:p>
                  </a:txBody>
                  <a:tcPr marL="9525" marR="9525" marT="9525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00" name="TextShape 1">
            <a:extLst>
              <a:ext uri="{FF2B5EF4-FFF2-40B4-BE49-F238E27FC236}">
                <a16:creationId xmlns:a16="http://schemas.microsoft.com/office/drawing/2014/main" id="{DB2F8FA2-A6D2-FC41-661E-1BF701394FF6}"/>
              </a:ext>
            </a:extLst>
          </p:cNvPr>
          <p:cNvSpPr/>
          <p:nvPr/>
        </p:nvSpPr>
        <p:spPr>
          <a:xfrm>
            <a:off x="1916113" y="1274763"/>
            <a:ext cx="8228012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ctr"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3200" spc="-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Prestação De Contas Atual</Template>
  <TotalTime>10876</TotalTime>
  <Words>1317</Words>
  <Application>Microsoft Office PowerPoint</Application>
  <PresentationFormat>Widescreen</PresentationFormat>
  <Paragraphs>471</Paragraphs>
  <Slides>21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5</vt:i4>
      </vt:variant>
      <vt:variant>
        <vt:lpstr>Títulos de slides</vt:lpstr>
      </vt:variant>
      <vt:variant>
        <vt:i4>21</vt:i4>
      </vt:variant>
    </vt:vector>
  </HeadingPairs>
  <TitlesOfParts>
    <vt:vector size="34" baseType="lpstr">
      <vt:lpstr>Arial</vt:lpstr>
      <vt:lpstr>Calibri</vt:lpstr>
      <vt:lpstr>Courier New</vt:lpstr>
      <vt:lpstr>glbOpenSans</vt:lpstr>
      <vt:lpstr>Libre Baskerville</vt:lpstr>
      <vt:lpstr>Rubik</vt:lpstr>
      <vt:lpstr>Times New Roman</vt:lpstr>
      <vt:lpstr>WorkSansRegular</vt:lpstr>
      <vt:lpstr>Tema do Office</vt:lpstr>
      <vt:lpstr>1_Office Theme</vt:lpstr>
      <vt:lpstr>2_Office Theme</vt:lpstr>
      <vt:lpstr>3_Office Theme</vt:lpstr>
      <vt:lpstr>4_Office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CONTROLADORIA GERAL DO MUNICIPIO DE RESENDE</dc:creator>
  <cp:lastModifiedBy>MARIA ROCHA</cp:lastModifiedBy>
  <cp:revision>1497</cp:revision>
  <cp:lastPrinted>2025-02-25T10:59:40Z</cp:lastPrinted>
  <dcterms:created xsi:type="dcterms:W3CDTF">2021-02-05T17:10:54Z</dcterms:created>
  <dcterms:modified xsi:type="dcterms:W3CDTF">2025-09-30T16:15:09Z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false</vt:bool>
  </property>
  <property fmtid="{D5CDD505-2E9C-101B-9397-08002B2CF9AE}" pid="4" name="LinksUpToDate">
    <vt:bool>false</vt:bool>
  </property>
  <property fmtid="{D5CDD505-2E9C-101B-9397-08002B2CF9AE}" pid="5" name="MMClips">
    <vt:i4>0</vt:i4>
  </property>
  <property fmtid="{D5CDD505-2E9C-101B-9397-08002B2CF9AE}" pid="6" name="Notes">
    <vt:i4>9</vt:i4>
  </property>
  <property fmtid="{D5CDD505-2E9C-101B-9397-08002B2CF9AE}" pid="7" name="PresentationFormat">
    <vt:lpwstr>Widescreen</vt:lpwstr>
  </property>
  <property fmtid="{D5CDD505-2E9C-101B-9397-08002B2CF9AE}" pid="8" name="ScaleCrop">
    <vt:bool>false</vt:bool>
  </property>
  <property fmtid="{D5CDD505-2E9C-101B-9397-08002B2CF9AE}" pid="9" name="ShareDoc">
    <vt:bool>false</vt:bool>
  </property>
  <property fmtid="{D5CDD505-2E9C-101B-9397-08002B2CF9AE}" pid="10" name="Slides">
    <vt:i4>40</vt:i4>
  </property>
</Properties>
</file>